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0"/>
  </p:notesMasterIdLst>
  <p:sldIdLst>
    <p:sldId id="257" r:id="rId5"/>
    <p:sldId id="258" r:id="rId6"/>
    <p:sldId id="270" r:id="rId7"/>
    <p:sldId id="282" r:id="rId8"/>
    <p:sldId id="294" r:id="rId9"/>
    <p:sldId id="281" r:id="rId10"/>
    <p:sldId id="295" r:id="rId11"/>
    <p:sldId id="296" r:id="rId12"/>
    <p:sldId id="290" r:id="rId13"/>
    <p:sldId id="291" r:id="rId14"/>
    <p:sldId id="280" r:id="rId15"/>
    <p:sldId id="297" r:id="rId16"/>
    <p:sldId id="298" r:id="rId17"/>
    <p:sldId id="299" r:id="rId18"/>
    <p:sldId id="284" r:id="rId19"/>
    <p:sldId id="300" r:id="rId20"/>
    <p:sldId id="288" r:id="rId21"/>
    <p:sldId id="292" r:id="rId22"/>
    <p:sldId id="306" r:id="rId23"/>
    <p:sldId id="285" r:id="rId24"/>
    <p:sldId id="286" r:id="rId25"/>
    <p:sldId id="287" r:id="rId26"/>
    <p:sldId id="302" r:id="rId27"/>
    <p:sldId id="305" r:id="rId28"/>
    <p:sldId id="304" r:id="rId29"/>
    <p:sldId id="303" r:id="rId30"/>
    <p:sldId id="275" r:id="rId31"/>
    <p:sldId id="277" r:id="rId32"/>
    <p:sldId id="259" r:id="rId33"/>
    <p:sldId id="261" r:id="rId34"/>
    <p:sldId id="271" r:id="rId35"/>
    <p:sldId id="272" r:id="rId36"/>
    <p:sldId id="273" r:id="rId37"/>
    <p:sldId id="274" r:id="rId38"/>
    <p:sldId id="260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27" autoAdjust="0"/>
    <p:restoredTop sz="88235"/>
  </p:normalViewPr>
  <p:slideViewPr>
    <p:cSldViewPr snapToGrid="0">
      <p:cViewPr>
        <p:scale>
          <a:sx n="115" d="100"/>
          <a:sy n="115" d="100"/>
        </p:scale>
        <p:origin x="-48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1228B7-ACBA-7344-8D53-E5CDBCBA4BF6}" type="datetimeFigureOut">
              <a:rPr lang="en-US" smtClean="0"/>
              <a:t>2/25/20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A19CB-3113-104F-997F-C4386F583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012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icrosoft.com/en-us/graph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ocs.microsoft.com/en-us/graph/images/microsoft-graph.png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icrosoft.com/en-us/graph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ocs.microsoft.com/en-us/graph/images/microsoft-graph.png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icrosoft.com/en-us/graph/blogs/30daysmsgraph-day-2-overview-microsoft-graph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eveloper.microsoft.com/en-us/graph/blogs/announcing-30-days-of-microsoft-graph-blog-series/" TargetMode="External"/><Relationship Id="rId4" Type="http://schemas.openxmlformats.org/officeDocument/2006/relationships/hyperlink" Target="https://developer.microsoft.com/en-us/graph/blogs/wp-content/uploads/2018/10/31DaysMSGraph_Day2_Source-768x384.jpg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icrosoft.com/en-us/graph/blogs/30daysmsgraph-day-2-overview-microsoft-graph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eveloper.microsoft.com/en-us/graph/blogs/announcing-30-days-of-microsoft-graph-blog-series/" TargetMode="External"/><Relationship Id="rId4" Type="http://schemas.openxmlformats.org/officeDocument/2006/relationships/hyperlink" Target="https://developer.microsoft.com/en-us/graph/blogs/wp-content/uploads/2018/10/31DaysMSGraph_Day2_Source-768x384.jpg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graph/auth/auth-concepts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graph/auth/auth-concepts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SPFx++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dirty="0">
                <a:solidFill>
                  <a:schemeClr val="tx1"/>
                </a:solidFill>
              </a:rPr>
              <a:t>Standardized authentication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05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SPFx++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dirty="0">
                <a:solidFill>
                  <a:schemeClr val="tx1"/>
                </a:solidFill>
              </a:rPr>
              <a:t>Standardized authentication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89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>
                <a:hlinkClick r:id="rId3"/>
              </a:rPr>
              <a:t>https://developer.microsoft.com/en-us/graph/</a:t>
            </a:r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>
                <a:hlinkClick r:id="rId4"/>
              </a:rPr>
              <a:t>https://docs.microsoft.com/en-us/graph/images/microsoft-graph.png</a:t>
            </a:r>
            <a:endParaRPr lang="en-IE" dirty="0"/>
          </a:p>
          <a:p>
            <a:endParaRPr lang="en-IE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970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>
                <a:hlinkClick r:id="rId3"/>
              </a:rPr>
              <a:t>https://developer.microsoft.com/en-us/graph/</a:t>
            </a:r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>
                <a:hlinkClick r:id="rId4"/>
              </a:rPr>
              <a:t>https://docs.microsoft.com/en-us/graph/images/microsoft-graph.png</a:t>
            </a:r>
            <a:endParaRPr lang="en-IE" dirty="0"/>
          </a:p>
          <a:p>
            <a:endParaRPr lang="en-IE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24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Single endpoint for all services</a:t>
            </a:r>
          </a:p>
          <a:p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</a:t>
            </a:r>
          </a:p>
          <a:p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</a:t>
            </a:r>
            <a:r>
              <a:rPr lang="en-US" sz="1200" dirty="0"/>
              <a:t>ermissions and Microsoft Identity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3"/>
              </a:rPr>
              <a:t>https://developer.microsoft.com/en-us/graph/blogs/30daysmsgraph-day-2-overview-microsoft-graph/</a:t>
            </a: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4"/>
              </a:rPr>
              <a:t>https://developer.microsoft.com/en-us/graph/blogs/wp-content/uploads/2018/10/31DaysMSGraph_Day2_Source-768x384.jpg</a:t>
            </a: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5"/>
              </a:rPr>
              <a:t>https://developer.microsoft.com/en-us/graph/blogs/announcing-30-days-of-microsoft-graph-blog-series/#</a:t>
            </a:r>
            <a:endParaRPr lang="en-IE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14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Show the Graph explorer</a:t>
            </a:r>
          </a:p>
          <a:p>
            <a:r>
              <a:rPr lang="en-US" sz="1200" dirty="0"/>
              <a:t>Single endpoint for all services</a:t>
            </a:r>
          </a:p>
          <a:p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</a:t>
            </a:r>
          </a:p>
          <a:p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</a:t>
            </a:r>
            <a:r>
              <a:rPr lang="en-US" sz="1200" dirty="0"/>
              <a:t>ermissions and Microsoft Identity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3"/>
              </a:rPr>
              <a:t>https://developer.microsoft.com/en-us/graph/blogs/30daysmsgraph-day-2-overview-microsoft-graph/</a:t>
            </a: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4"/>
              </a:rPr>
              <a:t>https://developer.microsoft.com/en-us/graph/blogs/wp-content/uploads/2018/10/31DaysMSGraph_Day2_Source-768x384.jpg</a:t>
            </a: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5"/>
              </a:rPr>
              <a:t>https://developer.microsoft.com/en-us/graph/blogs/announcing-30-days-of-microsoft-graph-blog-series/#</a:t>
            </a:r>
            <a:endParaRPr lang="en-IE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23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>
                <a:hlinkClick r:id="rId3"/>
              </a:rPr>
              <a:t>https://docs.microsoft.com/en-us/graph/auth/auth-concepts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93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>
                <a:hlinkClick r:id="rId3"/>
              </a:rPr>
              <a:t>https://docs.microsoft.com/en-us/graph/auth/auth-concepts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603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623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53151-C08D-4E88-9878-EFCF7947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17C6B-0E07-4E58-B974-CD5650E00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BF253-B97B-4B6E-8FDE-49B7A4BB4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A5C-3AF7-4AB5-9638-FD74CCD3E5CE}" type="datetimeFigureOut">
              <a:rPr lang="en-US" smtClean="0"/>
              <a:t>2/25/20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E80B2-240A-41BE-A7A6-FF0C3022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3EFEC-0EC9-4D65-A261-8390024DC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72C21-219B-42B5-A5CD-AA163E562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124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roup 444">
            <a:extLst>
              <a:ext uri="{FF2B5EF4-FFF2-40B4-BE49-F238E27FC236}">
                <a16:creationId xmlns:a16="http://schemas.microsoft.com/office/drawing/2014/main" id="{5511B071-4112-4816-8781-A50E4C8611F7}"/>
              </a:ext>
            </a:extLst>
          </p:cNvPr>
          <p:cNvGrpSpPr/>
          <p:nvPr userDrawn="1"/>
        </p:nvGrpSpPr>
        <p:grpSpPr>
          <a:xfrm>
            <a:off x="-3061621" y="-3368602"/>
            <a:ext cx="16198917" cy="12428610"/>
            <a:chOff x="-3061621" y="-3368602"/>
            <a:chExt cx="16198917" cy="12428610"/>
          </a:xfrm>
        </p:grpSpPr>
        <p:sp>
          <p:nvSpPr>
            <p:cNvPr id="446" name="Rectangle 445">
              <a:extLst>
                <a:ext uri="{FF2B5EF4-FFF2-40B4-BE49-F238E27FC236}">
                  <a16:creationId xmlns:a16="http://schemas.microsoft.com/office/drawing/2014/main" id="{3A29A9F6-1C1E-4DD0-84CA-E2ACC570D14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58000">
                  <a:srgbClr val="262262"/>
                </a:gs>
                <a:gs pos="0">
                  <a:srgbClr val="262262">
                    <a:alpha val="82000"/>
                  </a:srgbClr>
                </a:gs>
                <a:gs pos="100000">
                  <a:srgbClr val="262262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47" name="Straight Connector 446">
              <a:extLst>
                <a:ext uri="{FF2B5EF4-FFF2-40B4-BE49-F238E27FC236}">
                  <a16:creationId xmlns:a16="http://schemas.microsoft.com/office/drawing/2014/main" id="{6AB5E6D1-0F97-4EB2-9C5F-B41EDE58DB70}"/>
                </a:ext>
              </a:extLst>
            </p:cNvPr>
            <p:cNvCxnSpPr>
              <a:cxnSpLocks/>
            </p:cNvCxnSpPr>
            <p:nvPr/>
          </p:nvCxnSpPr>
          <p:spPr>
            <a:xfrm>
              <a:off x="5118543" y="3473595"/>
              <a:ext cx="5089336" cy="558641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37000"/>
                    </a:schemeClr>
                  </a:gs>
                  <a:gs pos="46000">
                    <a:schemeClr val="bg1"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8" name="Group 447">
              <a:extLst>
                <a:ext uri="{FF2B5EF4-FFF2-40B4-BE49-F238E27FC236}">
                  <a16:creationId xmlns:a16="http://schemas.microsoft.com/office/drawing/2014/main" id="{7BA2DA4D-0CC2-4F5C-9C09-91E5921C3BF0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22CBBB1C-4224-4CE8-A688-88C1A275511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04C67020-5AEB-4413-87DB-02B41F60A21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1F3939A5-EC93-4DA5-B477-485CBA8B20E9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9" name="Group 448">
              <a:extLst>
                <a:ext uri="{FF2B5EF4-FFF2-40B4-BE49-F238E27FC236}">
                  <a16:creationId xmlns:a16="http://schemas.microsoft.com/office/drawing/2014/main" id="{9B5DF487-C602-4DD7-A038-A00450C363C0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65077F30-BD7F-441E-81E1-BD7AD7C22232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57E8ABAD-3A5E-44BE-8AF7-81DC1A82E25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4BA0A320-CFF0-40EC-B33B-3E5EBE806DA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68C251FB-B738-446A-9B2B-57F40E5BD577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3508F127-AB56-4D03-A9A5-F90B8DE2669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843930C3-0433-42FF-A8CB-8056E78FEED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8545797C-F70A-4137-B414-B523614F221B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FD3A718-BEF0-4774-82E9-EF31866C8706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75976D65-73DE-4E23-8966-ADA355FBB95D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FE5D947-72C2-41ED-BADD-500F79D243CB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F52F46A0-1668-441C-AA4D-7503250DB0D5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7A5C1A10-D173-48FE-A487-FEF33FF6BAB3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AA62F30F-250A-4949-B298-883EA82414E6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67B4436A-E3E1-4BF5-8180-2524B6774A2D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4B6A6AD-7806-4E6A-9998-312C81183C1A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2430ED1-345B-40B8-B84E-2C1922EB997B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Rectangle 174">
              <a:extLst>
                <a:ext uri="{FF2B5EF4-FFF2-40B4-BE49-F238E27FC236}">
                  <a16:creationId xmlns:a16="http://schemas.microsoft.com/office/drawing/2014/main" id="{1A6C4642-45DD-437C-B3CC-45E5AC0F2568}"/>
                </a:ext>
              </a:extLst>
            </p:cNvPr>
            <p:cNvSpPr/>
            <p:nvPr/>
          </p:nvSpPr>
          <p:spPr>
            <a:xfrm rot="2964570">
              <a:off x="6273484" y="726731"/>
              <a:ext cx="5493098" cy="921930"/>
            </a:xfrm>
            <a:custGeom>
              <a:avLst/>
              <a:gdLst>
                <a:gd name="connsiteX0" fmla="*/ 0 w 5493098"/>
                <a:gd name="connsiteY0" fmla="*/ 0 h 919502"/>
                <a:gd name="connsiteX1" fmla="*/ 5493098 w 5493098"/>
                <a:gd name="connsiteY1" fmla="*/ 0 h 919502"/>
                <a:gd name="connsiteX2" fmla="*/ 5493098 w 5493098"/>
                <a:gd name="connsiteY2" fmla="*/ 919502 h 919502"/>
                <a:gd name="connsiteX3" fmla="*/ 0 w 5493098"/>
                <a:gd name="connsiteY3" fmla="*/ 919502 h 919502"/>
                <a:gd name="connsiteX4" fmla="*/ 0 w 5493098"/>
                <a:gd name="connsiteY4" fmla="*/ 0 h 919502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5493098 w 5493098"/>
                <a:gd name="connsiteY2" fmla="*/ 919502 h 921930"/>
                <a:gd name="connsiteX3" fmla="*/ 4652512 w 5493098"/>
                <a:gd name="connsiteY3" fmla="*/ 921930 h 921930"/>
                <a:gd name="connsiteX4" fmla="*/ 0 w 5493098"/>
                <a:gd name="connsiteY4" fmla="*/ 919502 h 921930"/>
                <a:gd name="connsiteX5" fmla="*/ 0 w 5493098"/>
                <a:gd name="connsiteY5" fmla="*/ 0 h 921930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4652512 w 5493098"/>
                <a:gd name="connsiteY2" fmla="*/ 921930 h 921930"/>
                <a:gd name="connsiteX3" fmla="*/ 0 w 5493098"/>
                <a:gd name="connsiteY3" fmla="*/ 919502 h 921930"/>
                <a:gd name="connsiteX4" fmla="*/ 0 w 5493098"/>
                <a:gd name="connsiteY4" fmla="*/ 0 h 92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3098" h="921930">
                  <a:moveTo>
                    <a:pt x="0" y="0"/>
                  </a:moveTo>
                  <a:lnTo>
                    <a:pt x="5493098" y="0"/>
                  </a:lnTo>
                  <a:lnTo>
                    <a:pt x="4652512" y="921930"/>
                  </a:lnTo>
                  <a:lnTo>
                    <a:pt x="0" y="919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1" name="Straight Connector 460">
              <a:extLst>
                <a:ext uri="{FF2B5EF4-FFF2-40B4-BE49-F238E27FC236}">
                  <a16:creationId xmlns:a16="http://schemas.microsoft.com/office/drawing/2014/main" id="{E3CF26CF-B98E-4E3E-AB75-8EE170E4F329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2" name="Group 461">
              <a:extLst>
                <a:ext uri="{FF2B5EF4-FFF2-40B4-BE49-F238E27FC236}">
                  <a16:creationId xmlns:a16="http://schemas.microsoft.com/office/drawing/2014/main" id="{C485466C-F248-4254-B7D6-865B556091BD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60000">
                  <a:srgbClr val="FFFFFF">
                    <a:alpha val="900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p:grpSpPr>
          <p:grpSp>
            <p:nvGrpSpPr>
              <p:cNvPr id="464" name="Group 463">
                <a:extLst>
                  <a:ext uri="{FF2B5EF4-FFF2-40B4-BE49-F238E27FC236}">
                    <a16:creationId xmlns:a16="http://schemas.microsoft.com/office/drawing/2014/main" id="{D533DC33-1131-4297-ACF6-C92E044DE90B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78" name="Freeform: Shape 577">
                  <a:extLst>
                    <a:ext uri="{FF2B5EF4-FFF2-40B4-BE49-F238E27FC236}">
                      <a16:creationId xmlns:a16="http://schemas.microsoft.com/office/drawing/2014/main" id="{0FC99B94-4EA4-4C6E-B53F-BBC993A269F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9" name="Freeform: Shape 578">
                  <a:extLst>
                    <a:ext uri="{FF2B5EF4-FFF2-40B4-BE49-F238E27FC236}">
                      <a16:creationId xmlns:a16="http://schemas.microsoft.com/office/drawing/2014/main" id="{2CD5D826-A7EC-4A9F-A9D5-D1794AA0941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0" name="Freeform: Shape 579">
                  <a:extLst>
                    <a:ext uri="{FF2B5EF4-FFF2-40B4-BE49-F238E27FC236}">
                      <a16:creationId xmlns:a16="http://schemas.microsoft.com/office/drawing/2014/main" id="{E81B8963-4788-4896-B2B1-E8160362CCE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5" name="Group 464">
                <a:extLst>
                  <a:ext uri="{FF2B5EF4-FFF2-40B4-BE49-F238E27FC236}">
                    <a16:creationId xmlns:a16="http://schemas.microsoft.com/office/drawing/2014/main" id="{B551A4A6-2D17-4DA9-9413-682E65ED04BB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75" name="Freeform: Shape 574">
                  <a:extLst>
                    <a:ext uri="{FF2B5EF4-FFF2-40B4-BE49-F238E27FC236}">
                      <a16:creationId xmlns:a16="http://schemas.microsoft.com/office/drawing/2014/main" id="{3AA301F9-1C77-455F-A416-E6C8479A0DC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Freeform: Shape 575">
                  <a:extLst>
                    <a:ext uri="{FF2B5EF4-FFF2-40B4-BE49-F238E27FC236}">
                      <a16:creationId xmlns:a16="http://schemas.microsoft.com/office/drawing/2014/main" id="{A5BF74E0-3ACC-4806-A3BB-165F4E02F19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7" name="Freeform: Shape 576">
                  <a:extLst>
                    <a:ext uri="{FF2B5EF4-FFF2-40B4-BE49-F238E27FC236}">
                      <a16:creationId xmlns:a16="http://schemas.microsoft.com/office/drawing/2014/main" id="{D8409665-F912-4C76-94D6-C9D2445A04F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6" name="Group 465">
                <a:extLst>
                  <a:ext uri="{FF2B5EF4-FFF2-40B4-BE49-F238E27FC236}">
                    <a16:creationId xmlns:a16="http://schemas.microsoft.com/office/drawing/2014/main" id="{9069526D-093D-487D-9154-E8BB4C72208A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72" name="Freeform: Shape 571">
                  <a:extLst>
                    <a:ext uri="{FF2B5EF4-FFF2-40B4-BE49-F238E27FC236}">
                      <a16:creationId xmlns:a16="http://schemas.microsoft.com/office/drawing/2014/main" id="{74AFA8EC-3AEE-40E3-8A17-7F674161E5D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3" name="Freeform: Shape 572">
                  <a:extLst>
                    <a:ext uri="{FF2B5EF4-FFF2-40B4-BE49-F238E27FC236}">
                      <a16:creationId xmlns:a16="http://schemas.microsoft.com/office/drawing/2014/main" id="{24E27919-7FFC-4E15-B0AD-DEFF9383068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Freeform: Shape 573">
                  <a:extLst>
                    <a:ext uri="{FF2B5EF4-FFF2-40B4-BE49-F238E27FC236}">
                      <a16:creationId xmlns:a16="http://schemas.microsoft.com/office/drawing/2014/main" id="{FE055BF9-E06A-4F81-914A-FDADE0CF8C3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7" name="Group 466">
                <a:extLst>
                  <a:ext uri="{FF2B5EF4-FFF2-40B4-BE49-F238E27FC236}">
                    <a16:creationId xmlns:a16="http://schemas.microsoft.com/office/drawing/2014/main" id="{23323E93-0677-46F9-9EE5-E6DE11772DFF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69" name="Freeform: Shape 568">
                  <a:extLst>
                    <a:ext uri="{FF2B5EF4-FFF2-40B4-BE49-F238E27FC236}">
                      <a16:creationId xmlns:a16="http://schemas.microsoft.com/office/drawing/2014/main" id="{2041CED8-5CBB-4EE9-875C-974C0AD6B25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0" name="Freeform: Shape 569">
                  <a:extLst>
                    <a:ext uri="{FF2B5EF4-FFF2-40B4-BE49-F238E27FC236}">
                      <a16:creationId xmlns:a16="http://schemas.microsoft.com/office/drawing/2014/main" id="{C9FEEC7C-10F6-42D7-A645-D2B2E5D5234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1" name="Freeform: Shape 570">
                  <a:extLst>
                    <a:ext uri="{FF2B5EF4-FFF2-40B4-BE49-F238E27FC236}">
                      <a16:creationId xmlns:a16="http://schemas.microsoft.com/office/drawing/2014/main" id="{9C1E0264-A25C-490A-AF2D-CB8130935B2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8" name="Group 467">
                <a:extLst>
                  <a:ext uri="{FF2B5EF4-FFF2-40B4-BE49-F238E27FC236}">
                    <a16:creationId xmlns:a16="http://schemas.microsoft.com/office/drawing/2014/main" id="{1A018346-28F4-4D04-8DE6-72FC07002610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66" name="Freeform: Shape 565">
                  <a:extLst>
                    <a:ext uri="{FF2B5EF4-FFF2-40B4-BE49-F238E27FC236}">
                      <a16:creationId xmlns:a16="http://schemas.microsoft.com/office/drawing/2014/main" id="{47321D58-D08E-4EAD-A953-7ADF8E79C7D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Freeform: Shape 566">
                  <a:extLst>
                    <a:ext uri="{FF2B5EF4-FFF2-40B4-BE49-F238E27FC236}">
                      <a16:creationId xmlns:a16="http://schemas.microsoft.com/office/drawing/2014/main" id="{A5CC71E7-D949-4E92-BDD2-2A5612C3C7C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Freeform: Shape 567">
                  <a:extLst>
                    <a:ext uri="{FF2B5EF4-FFF2-40B4-BE49-F238E27FC236}">
                      <a16:creationId xmlns:a16="http://schemas.microsoft.com/office/drawing/2014/main" id="{8F410A0D-D7E2-402D-99C0-11E378C2B33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9" name="Group 468">
                <a:extLst>
                  <a:ext uri="{FF2B5EF4-FFF2-40B4-BE49-F238E27FC236}">
                    <a16:creationId xmlns:a16="http://schemas.microsoft.com/office/drawing/2014/main" id="{08717E03-68A1-430E-892D-DC98D0009269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63" name="Freeform: Shape 562">
                  <a:extLst>
                    <a:ext uri="{FF2B5EF4-FFF2-40B4-BE49-F238E27FC236}">
                      <a16:creationId xmlns:a16="http://schemas.microsoft.com/office/drawing/2014/main" id="{7CF1E84B-EF12-4005-B121-8A0C513D34A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4" name="Freeform: Shape 563">
                  <a:extLst>
                    <a:ext uri="{FF2B5EF4-FFF2-40B4-BE49-F238E27FC236}">
                      <a16:creationId xmlns:a16="http://schemas.microsoft.com/office/drawing/2014/main" id="{C4950358-9F25-4798-BB14-76926E2FE8A1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Freeform: Shape 564">
                  <a:extLst>
                    <a:ext uri="{FF2B5EF4-FFF2-40B4-BE49-F238E27FC236}">
                      <a16:creationId xmlns:a16="http://schemas.microsoft.com/office/drawing/2014/main" id="{CC8A0FC3-5142-469E-A452-E1A4248DCC2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0" name="Group 469">
                <a:extLst>
                  <a:ext uri="{FF2B5EF4-FFF2-40B4-BE49-F238E27FC236}">
                    <a16:creationId xmlns:a16="http://schemas.microsoft.com/office/drawing/2014/main" id="{ECE8B175-A5C2-4E0E-B183-A558245DB5B0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551" name="Group 550">
                  <a:extLst>
                    <a:ext uri="{FF2B5EF4-FFF2-40B4-BE49-F238E27FC236}">
                      <a16:creationId xmlns:a16="http://schemas.microsoft.com/office/drawing/2014/main" id="{B3BB356E-21AF-4E57-A6E7-98C627AFBBD0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60" name="Freeform: Shape 559">
                    <a:extLst>
                      <a:ext uri="{FF2B5EF4-FFF2-40B4-BE49-F238E27FC236}">
                        <a16:creationId xmlns:a16="http://schemas.microsoft.com/office/drawing/2014/main" id="{0E1F99B3-CA5C-48EE-9A80-9D707A4D672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61" name="Freeform: Shape 560">
                    <a:extLst>
                      <a:ext uri="{FF2B5EF4-FFF2-40B4-BE49-F238E27FC236}">
                        <a16:creationId xmlns:a16="http://schemas.microsoft.com/office/drawing/2014/main" id="{37BB0CC2-6A12-4436-900F-71F5D467186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62" name="Freeform: Shape 561">
                    <a:extLst>
                      <a:ext uri="{FF2B5EF4-FFF2-40B4-BE49-F238E27FC236}">
                        <a16:creationId xmlns:a16="http://schemas.microsoft.com/office/drawing/2014/main" id="{64FC31F9-193D-49EE-A596-622B80B8D78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52" name="Group 551">
                  <a:extLst>
                    <a:ext uri="{FF2B5EF4-FFF2-40B4-BE49-F238E27FC236}">
                      <a16:creationId xmlns:a16="http://schemas.microsoft.com/office/drawing/2014/main" id="{384A9603-D83F-45CB-B583-0153643B0DC7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57" name="Freeform: Shape 556">
                    <a:extLst>
                      <a:ext uri="{FF2B5EF4-FFF2-40B4-BE49-F238E27FC236}">
                        <a16:creationId xmlns:a16="http://schemas.microsoft.com/office/drawing/2014/main" id="{DAC454F5-3B17-437D-A130-0EA82619224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8" name="Freeform: Shape 557">
                    <a:extLst>
                      <a:ext uri="{FF2B5EF4-FFF2-40B4-BE49-F238E27FC236}">
                        <a16:creationId xmlns:a16="http://schemas.microsoft.com/office/drawing/2014/main" id="{B45DA393-FDCA-4332-867D-9F57B9FE3B2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9" name="Freeform: Shape 558">
                    <a:extLst>
                      <a:ext uri="{FF2B5EF4-FFF2-40B4-BE49-F238E27FC236}">
                        <a16:creationId xmlns:a16="http://schemas.microsoft.com/office/drawing/2014/main" id="{C548BD27-1500-4B73-996E-E525283E3C3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53" name="Group 552">
                  <a:extLst>
                    <a:ext uri="{FF2B5EF4-FFF2-40B4-BE49-F238E27FC236}">
                      <a16:creationId xmlns:a16="http://schemas.microsoft.com/office/drawing/2014/main" id="{039F5013-5357-437B-8C3D-727B3779BC7B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54" name="Freeform: Shape 553">
                    <a:extLst>
                      <a:ext uri="{FF2B5EF4-FFF2-40B4-BE49-F238E27FC236}">
                        <a16:creationId xmlns:a16="http://schemas.microsoft.com/office/drawing/2014/main" id="{7B32F72D-02D3-4E74-B3C5-69ABF954FBE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5" name="Freeform: Shape 554">
                    <a:extLst>
                      <a:ext uri="{FF2B5EF4-FFF2-40B4-BE49-F238E27FC236}">
                        <a16:creationId xmlns:a16="http://schemas.microsoft.com/office/drawing/2014/main" id="{9A17DE30-125B-466C-916D-EA7A4F1E3F8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6" name="Freeform: Shape 555">
                    <a:extLst>
                      <a:ext uri="{FF2B5EF4-FFF2-40B4-BE49-F238E27FC236}">
                        <a16:creationId xmlns:a16="http://schemas.microsoft.com/office/drawing/2014/main" id="{E20F4450-6915-4A55-8C4B-D2B820A3984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1" name="Group 470">
                <a:extLst>
                  <a:ext uri="{FF2B5EF4-FFF2-40B4-BE49-F238E27FC236}">
                    <a16:creationId xmlns:a16="http://schemas.microsoft.com/office/drawing/2014/main" id="{056B895D-6B06-4FE2-B828-2A0D05F9A1BF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539" name="Group 538">
                  <a:extLst>
                    <a:ext uri="{FF2B5EF4-FFF2-40B4-BE49-F238E27FC236}">
                      <a16:creationId xmlns:a16="http://schemas.microsoft.com/office/drawing/2014/main" id="{6F1BD9CD-2D1A-4742-A4E3-2AFE0EC43E76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48" name="Freeform: Shape 547">
                    <a:extLst>
                      <a:ext uri="{FF2B5EF4-FFF2-40B4-BE49-F238E27FC236}">
                        <a16:creationId xmlns:a16="http://schemas.microsoft.com/office/drawing/2014/main" id="{3FDB5589-4C98-4E09-BDB7-A0A5EA617D7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9" name="Freeform: Shape 548">
                    <a:extLst>
                      <a:ext uri="{FF2B5EF4-FFF2-40B4-BE49-F238E27FC236}">
                        <a16:creationId xmlns:a16="http://schemas.microsoft.com/office/drawing/2014/main" id="{30927D44-A4D2-4738-A4F6-1466831C700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0" name="Freeform: Shape 549">
                    <a:extLst>
                      <a:ext uri="{FF2B5EF4-FFF2-40B4-BE49-F238E27FC236}">
                        <a16:creationId xmlns:a16="http://schemas.microsoft.com/office/drawing/2014/main" id="{D65F9AF2-8858-4F31-B49B-E6D468F7057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40" name="Group 539">
                  <a:extLst>
                    <a:ext uri="{FF2B5EF4-FFF2-40B4-BE49-F238E27FC236}">
                      <a16:creationId xmlns:a16="http://schemas.microsoft.com/office/drawing/2014/main" id="{3DD1B3CA-0FE1-4DFD-B714-F066F8166359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45" name="Freeform: Shape 544">
                    <a:extLst>
                      <a:ext uri="{FF2B5EF4-FFF2-40B4-BE49-F238E27FC236}">
                        <a16:creationId xmlns:a16="http://schemas.microsoft.com/office/drawing/2014/main" id="{9EF8D6D8-A501-4023-B388-3318F1F21A4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6" name="Freeform: Shape 545">
                    <a:extLst>
                      <a:ext uri="{FF2B5EF4-FFF2-40B4-BE49-F238E27FC236}">
                        <a16:creationId xmlns:a16="http://schemas.microsoft.com/office/drawing/2014/main" id="{F08675C5-8DDF-4F90-8282-D6955147174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7" name="Freeform: Shape 546">
                    <a:extLst>
                      <a:ext uri="{FF2B5EF4-FFF2-40B4-BE49-F238E27FC236}">
                        <a16:creationId xmlns:a16="http://schemas.microsoft.com/office/drawing/2014/main" id="{E254AE6B-B46F-4A20-97C4-93C329AD294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41" name="Group 540">
                  <a:extLst>
                    <a:ext uri="{FF2B5EF4-FFF2-40B4-BE49-F238E27FC236}">
                      <a16:creationId xmlns:a16="http://schemas.microsoft.com/office/drawing/2014/main" id="{6353FA33-4BC5-4E9F-A34B-858CDC6540B4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42" name="Freeform: Shape 541">
                    <a:extLst>
                      <a:ext uri="{FF2B5EF4-FFF2-40B4-BE49-F238E27FC236}">
                        <a16:creationId xmlns:a16="http://schemas.microsoft.com/office/drawing/2014/main" id="{7EA5279D-90F1-4683-84C7-D9BE16F0C8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3" name="Freeform: Shape 542">
                    <a:extLst>
                      <a:ext uri="{FF2B5EF4-FFF2-40B4-BE49-F238E27FC236}">
                        <a16:creationId xmlns:a16="http://schemas.microsoft.com/office/drawing/2014/main" id="{3597CBC5-46DB-429A-BC06-775F572B55E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4" name="Freeform: Shape 543">
                    <a:extLst>
                      <a:ext uri="{FF2B5EF4-FFF2-40B4-BE49-F238E27FC236}">
                        <a16:creationId xmlns:a16="http://schemas.microsoft.com/office/drawing/2014/main" id="{AED2ADD0-90B2-4BAB-BD04-38912D7DA25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2" name="Group 471">
                <a:extLst>
                  <a:ext uri="{FF2B5EF4-FFF2-40B4-BE49-F238E27FC236}">
                    <a16:creationId xmlns:a16="http://schemas.microsoft.com/office/drawing/2014/main" id="{3F80C5E1-137A-4DD8-8153-055029F6D2F2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36" name="Freeform: Shape 535">
                  <a:extLst>
                    <a:ext uri="{FF2B5EF4-FFF2-40B4-BE49-F238E27FC236}">
                      <a16:creationId xmlns:a16="http://schemas.microsoft.com/office/drawing/2014/main" id="{1C0B0FAC-222C-478E-8028-5E30846ABC6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7" name="Freeform: Shape 536">
                  <a:extLst>
                    <a:ext uri="{FF2B5EF4-FFF2-40B4-BE49-F238E27FC236}">
                      <a16:creationId xmlns:a16="http://schemas.microsoft.com/office/drawing/2014/main" id="{A29AFCB8-3A36-4CB7-BF55-09C85CD8C0D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8" name="Freeform: Shape 537">
                  <a:extLst>
                    <a:ext uri="{FF2B5EF4-FFF2-40B4-BE49-F238E27FC236}">
                      <a16:creationId xmlns:a16="http://schemas.microsoft.com/office/drawing/2014/main" id="{B19AF2FE-014D-4C14-8D11-992E885D080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3" name="Group 472">
                <a:extLst>
                  <a:ext uri="{FF2B5EF4-FFF2-40B4-BE49-F238E27FC236}">
                    <a16:creationId xmlns:a16="http://schemas.microsoft.com/office/drawing/2014/main" id="{81E7118C-4F30-4E1E-9392-F7D9E6C3BA90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33" name="Freeform: Shape 532">
                  <a:extLst>
                    <a:ext uri="{FF2B5EF4-FFF2-40B4-BE49-F238E27FC236}">
                      <a16:creationId xmlns:a16="http://schemas.microsoft.com/office/drawing/2014/main" id="{1A4CBF19-2429-4B07-A86D-6F358494DD9D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4" name="Freeform: Shape 533">
                  <a:extLst>
                    <a:ext uri="{FF2B5EF4-FFF2-40B4-BE49-F238E27FC236}">
                      <a16:creationId xmlns:a16="http://schemas.microsoft.com/office/drawing/2014/main" id="{DDAF0D2B-D470-4806-A995-6E9D66B816B4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5" name="Freeform: Shape 534">
                  <a:extLst>
                    <a:ext uri="{FF2B5EF4-FFF2-40B4-BE49-F238E27FC236}">
                      <a16:creationId xmlns:a16="http://schemas.microsoft.com/office/drawing/2014/main" id="{3E477EC2-822F-4B8F-8259-19BE8D03B56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4" name="Group 473">
                <a:extLst>
                  <a:ext uri="{FF2B5EF4-FFF2-40B4-BE49-F238E27FC236}">
                    <a16:creationId xmlns:a16="http://schemas.microsoft.com/office/drawing/2014/main" id="{C9C905DE-0F6F-4143-9612-D088DB563F11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30" name="Freeform: Shape 529">
                  <a:extLst>
                    <a:ext uri="{FF2B5EF4-FFF2-40B4-BE49-F238E27FC236}">
                      <a16:creationId xmlns:a16="http://schemas.microsoft.com/office/drawing/2014/main" id="{2927A569-C327-4240-96A4-D4321AB5585D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Freeform: Shape 530">
                  <a:extLst>
                    <a:ext uri="{FF2B5EF4-FFF2-40B4-BE49-F238E27FC236}">
                      <a16:creationId xmlns:a16="http://schemas.microsoft.com/office/drawing/2014/main" id="{41FBC5C3-5CD5-4138-A6CF-F92194197CB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Freeform: Shape 531">
                  <a:extLst>
                    <a:ext uri="{FF2B5EF4-FFF2-40B4-BE49-F238E27FC236}">
                      <a16:creationId xmlns:a16="http://schemas.microsoft.com/office/drawing/2014/main" id="{B9FD1220-A321-460C-9829-24B3C6C26CE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0527C456-E492-4A34-A964-219CB1160F1B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27" name="Freeform: Shape 526">
                  <a:extLst>
                    <a:ext uri="{FF2B5EF4-FFF2-40B4-BE49-F238E27FC236}">
                      <a16:creationId xmlns:a16="http://schemas.microsoft.com/office/drawing/2014/main" id="{691CBA89-04C3-4255-8768-AD245752939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8" name="Freeform: Shape 527">
                  <a:extLst>
                    <a:ext uri="{FF2B5EF4-FFF2-40B4-BE49-F238E27FC236}">
                      <a16:creationId xmlns:a16="http://schemas.microsoft.com/office/drawing/2014/main" id="{1FAC11A1-B15B-4CE9-A84F-B12BDC0FE84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9" name="Freeform: Shape 528">
                  <a:extLst>
                    <a:ext uri="{FF2B5EF4-FFF2-40B4-BE49-F238E27FC236}">
                      <a16:creationId xmlns:a16="http://schemas.microsoft.com/office/drawing/2014/main" id="{E6C5EFC7-738A-47F1-950D-B77BEAB19C5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D9AF2204-29EB-4A81-9DAB-54432F097BCB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24" name="Freeform: Shape 523">
                  <a:extLst>
                    <a:ext uri="{FF2B5EF4-FFF2-40B4-BE49-F238E27FC236}">
                      <a16:creationId xmlns:a16="http://schemas.microsoft.com/office/drawing/2014/main" id="{FEE8DDDF-8DD8-44EE-BAD3-3A1CE1C5C14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5" name="Freeform: Shape 524">
                  <a:extLst>
                    <a:ext uri="{FF2B5EF4-FFF2-40B4-BE49-F238E27FC236}">
                      <a16:creationId xmlns:a16="http://schemas.microsoft.com/office/drawing/2014/main" id="{D6078B93-461A-4593-9608-19540815A69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6" name="Freeform: Shape 525">
                  <a:extLst>
                    <a:ext uri="{FF2B5EF4-FFF2-40B4-BE49-F238E27FC236}">
                      <a16:creationId xmlns:a16="http://schemas.microsoft.com/office/drawing/2014/main" id="{EC7545DA-F4F1-4BF3-99B9-5A4FB0F274B9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E22DB2A5-0484-4C86-834F-719BF36BD043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21" name="Freeform: Shape 520">
                  <a:extLst>
                    <a:ext uri="{FF2B5EF4-FFF2-40B4-BE49-F238E27FC236}">
                      <a16:creationId xmlns:a16="http://schemas.microsoft.com/office/drawing/2014/main" id="{22C95301-657C-4618-8815-DB5B59B73299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2" name="Freeform: Shape 521">
                  <a:extLst>
                    <a:ext uri="{FF2B5EF4-FFF2-40B4-BE49-F238E27FC236}">
                      <a16:creationId xmlns:a16="http://schemas.microsoft.com/office/drawing/2014/main" id="{408A841B-6B42-4F76-9CBD-0A256CCE28E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3" name="Freeform: Shape 522">
                  <a:extLst>
                    <a:ext uri="{FF2B5EF4-FFF2-40B4-BE49-F238E27FC236}">
                      <a16:creationId xmlns:a16="http://schemas.microsoft.com/office/drawing/2014/main" id="{085CDEE0-A2F6-41A6-A107-2C5F1B244632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866FE87C-F63A-4916-A0E1-AABBB2F3DCAA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32D8FE9C-2FF3-43B8-B44F-52574C9BA3F2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933057E3-C2BF-4F4F-BCFD-55C228572324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C5915A96-5D47-45B8-B05C-4B40C33D604A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67B909D5-7BD5-4FD3-9A5F-962E1412123F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408F99F7-3E04-4123-83D7-1D7AE4922F2F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363057E0-F977-4619-9A47-35633ADF81AA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AD66CEB7-05F5-4B5F-9E76-3661CDC6FBCD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AB6E7F50-E77A-48C9-8BB0-71D65D0C50B6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87" name="Group 486">
                <a:extLst>
                  <a:ext uri="{FF2B5EF4-FFF2-40B4-BE49-F238E27FC236}">
                    <a16:creationId xmlns:a16="http://schemas.microsoft.com/office/drawing/2014/main" id="{4193019B-3817-4E43-9662-717D83943F24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509" name="Group 508">
                  <a:extLst>
                    <a:ext uri="{FF2B5EF4-FFF2-40B4-BE49-F238E27FC236}">
                      <a16:creationId xmlns:a16="http://schemas.microsoft.com/office/drawing/2014/main" id="{C86D22C6-C684-4A78-8DD9-323BCCE12E88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18" name="Freeform: Shape 517">
                    <a:extLst>
                      <a:ext uri="{FF2B5EF4-FFF2-40B4-BE49-F238E27FC236}">
                        <a16:creationId xmlns:a16="http://schemas.microsoft.com/office/drawing/2014/main" id="{B96F14FD-7F40-4547-BA2F-184B6AF34C4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9" name="Freeform: Shape 518">
                    <a:extLst>
                      <a:ext uri="{FF2B5EF4-FFF2-40B4-BE49-F238E27FC236}">
                        <a16:creationId xmlns:a16="http://schemas.microsoft.com/office/drawing/2014/main" id="{DFBB8AA3-A0BC-42A0-A62B-7BCC32ECAD7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20" name="Freeform: Shape 519">
                    <a:extLst>
                      <a:ext uri="{FF2B5EF4-FFF2-40B4-BE49-F238E27FC236}">
                        <a16:creationId xmlns:a16="http://schemas.microsoft.com/office/drawing/2014/main" id="{FDB8B1D4-3255-4535-8896-885F1D4F016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10" name="Group 509">
                  <a:extLst>
                    <a:ext uri="{FF2B5EF4-FFF2-40B4-BE49-F238E27FC236}">
                      <a16:creationId xmlns:a16="http://schemas.microsoft.com/office/drawing/2014/main" id="{CCEE8435-BB78-4B88-82C6-D0AB688CBC2A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15" name="Freeform: Shape 514">
                    <a:extLst>
                      <a:ext uri="{FF2B5EF4-FFF2-40B4-BE49-F238E27FC236}">
                        <a16:creationId xmlns:a16="http://schemas.microsoft.com/office/drawing/2014/main" id="{EEB0954D-CF4A-4251-97C0-DADDB501605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6" name="Freeform: Shape 515">
                    <a:extLst>
                      <a:ext uri="{FF2B5EF4-FFF2-40B4-BE49-F238E27FC236}">
                        <a16:creationId xmlns:a16="http://schemas.microsoft.com/office/drawing/2014/main" id="{8661A859-D192-4E5D-B69E-87017377287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7" name="Freeform: Shape 516">
                    <a:extLst>
                      <a:ext uri="{FF2B5EF4-FFF2-40B4-BE49-F238E27FC236}">
                        <a16:creationId xmlns:a16="http://schemas.microsoft.com/office/drawing/2014/main" id="{D2B28922-E46F-46BF-AC40-89253F1AC2B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11" name="Group 510">
                  <a:extLst>
                    <a:ext uri="{FF2B5EF4-FFF2-40B4-BE49-F238E27FC236}">
                      <a16:creationId xmlns:a16="http://schemas.microsoft.com/office/drawing/2014/main" id="{4CDE48FD-9200-4D5A-8567-89A7A5BBC26E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12" name="Freeform: Shape 511">
                    <a:extLst>
                      <a:ext uri="{FF2B5EF4-FFF2-40B4-BE49-F238E27FC236}">
                        <a16:creationId xmlns:a16="http://schemas.microsoft.com/office/drawing/2014/main" id="{83B258B2-BDDD-442A-A005-4CECF4C0F0D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3" name="Freeform: Shape 512">
                    <a:extLst>
                      <a:ext uri="{FF2B5EF4-FFF2-40B4-BE49-F238E27FC236}">
                        <a16:creationId xmlns:a16="http://schemas.microsoft.com/office/drawing/2014/main" id="{8A7917C4-751E-46F6-B46F-5B92F80DF1C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4" name="Freeform: Shape 513">
                    <a:extLst>
                      <a:ext uri="{FF2B5EF4-FFF2-40B4-BE49-F238E27FC236}">
                        <a16:creationId xmlns:a16="http://schemas.microsoft.com/office/drawing/2014/main" id="{7716F22F-849B-4BCC-8F76-5FB1AE4F52A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88" name="Group 487">
                <a:extLst>
                  <a:ext uri="{FF2B5EF4-FFF2-40B4-BE49-F238E27FC236}">
                    <a16:creationId xmlns:a16="http://schemas.microsoft.com/office/drawing/2014/main" id="{F7774AF0-6929-4E8E-9A1D-BBC4E680B78E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06" name="Freeform: Shape 505">
                  <a:extLst>
                    <a:ext uri="{FF2B5EF4-FFF2-40B4-BE49-F238E27FC236}">
                      <a16:creationId xmlns:a16="http://schemas.microsoft.com/office/drawing/2014/main" id="{EC592BA0-CEE9-4D4B-BD79-CE8DE153762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7" name="Freeform: Shape 506">
                  <a:extLst>
                    <a:ext uri="{FF2B5EF4-FFF2-40B4-BE49-F238E27FC236}">
                      <a16:creationId xmlns:a16="http://schemas.microsoft.com/office/drawing/2014/main" id="{1A7F955F-2379-4FC3-8D57-4542A69FF15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8" name="Freeform: Shape 507">
                  <a:extLst>
                    <a:ext uri="{FF2B5EF4-FFF2-40B4-BE49-F238E27FC236}">
                      <a16:creationId xmlns:a16="http://schemas.microsoft.com/office/drawing/2014/main" id="{8F81B115-5060-4E51-95B9-4F9AAF76864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89" name="Group 488">
                <a:extLst>
                  <a:ext uri="{FF2B5EF4-FFF2-40B4-BE49-F238E27FC236}">
                    <a16:creationId xmlns:a16="http://schemas.microsoft.com/office/drawing/2014/main" id="{95C18591-3044-4022-B03E-89DCEF4E661F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03" name="Freeform: Shape 502">
                  <a:extLst>
                    <a:ext uri="{FF2B5EF4-FFF2-40B4-BE49-F238E27FC236}">
                      <a16:creationId xmlns:a16="http://schemas.microsoft.com/office/drawing/2014/main" id="{768848C7-DFF5-4DD9-934B-881B5CCDC4A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4" name="Freeform: Shape 503">
                  <a:extLst>
                    <a:ext uri="{FF2B5EF4-FFF2-40B4-BE49-F238E27FC236}">
                      <a16:creationId xmlns:a16="http://schemas.microsoft.com/office/drawing/2014/main" id="{FB134901-F542-4752-9FAC-2A532545218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5" name="Freeform: Shape 504">
                  <a:extLst>
                    <a:ext uri="{FF2B5EF4-FFF2-40B4-BE49-F238E27FC236}">
                      <a16:creationId xmlns:a16="http://schemas.microsoft.com/office/drawing/2014/main" id="{A7A57C7A-C61F-425D-A04B-4CE3D01A00F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0" name="Group 489">
                <a:extLst>
                  <a:ext uri="{FF2B5EF4-FFF2-40B4-BE49-F238E27FC236}">
                    <a16:creationId xmlns:a16="http://schemas.microsoft.com/office/drawing/2014/main" id="{0C23B9F0-1780-48E7-9D10-C50AA9BDC588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00" name="Freeform: Shape 499">
                  <a:extLst>
                    <a:ext uri="{FF2B5EF4-FFF2-40B4-BE49-F238E27FC236}">
                      <a16:creationId xmlns:a16="http://schemas.microsoft.com/office/drawing/2014/main" id="{731325AC-CAF9-44CF-A3E8-94220609E52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1" name="Freeform: Shape 500">
                  <a:extLst>
                    <a:ext uri="{FF2B5EF4-FFF2-40B4-BE49-F238E27FC236}">
                      <a16:creationId xmlns:a16="http://schemas.microsoft.com/office/drawing/2014/main" id="{1CE474AD-DA8B-4686-8187-B96B163698D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2" name="Freeform: Shape 501">
                  <a:extLst>
                    <a:ext uri="{FF2B5EF4-FFF2-40B4-BE49-F238E27FC236}">
                      <a16:creationId xmlns:a16="http://schemas.microsoft.com/office/drawing/2014/main" id="{0B526005-E603-4A14-AE02-2B9798FA9FE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3F443044-6948-4968-9DD8-0FFD1771816A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E1A9B47E-A723-4546-8A93-A2977B4CF32A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040C8437-7F58-4E63-A3A3-ABDC8EBF4164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46A6D8A6-C9BD-41F3-8CAF-F2F01C7C8D08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4E0F915D-245B-4C10-9F72-794BE38D7004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8A9BD161-DBB6-48B6-93D3-71B3E053014F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B9B6088D-E56C-4D34-BFAE-DE3FE775FA24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67B4B475-B16F-4D13-BB5F-22D6AAA946B5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3BC90831-FB0B-44A6-8CEA-E9EB22473720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3" name="Straight Connector 462">
              <a:extLst>
                <a:ext uri="{FF2B5EF4-FFF2-40B4-BE49-F238E27FC236}">
                  <a16:creationId xmlns:a16="http://schemas.microsoft.com/office/drawing/2014/main" id="{C1E0A824-16F7-422A-89CA-4D1E688CF8B3}"/>
                </a:ext>
              </a:extLst>
            </p:cNvPr>
            <p:cNvCxnSpPr>
              <a:cxnSpLocks/>
            </p:cNvCxnSpPr>
            <p:nvPr/>
          </p:nvCxnSpPr>
          <p:spPr>
            <a:xfrm>
              <a:off x="-3061621" y="-3368602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0" name="TextBox 589">
            <a:extLst>
              <a:ext uri="{FF2B5EF4-FFF2-40B4-BE49-F238E27FC236}">
                <a16:creationId xmlns:a16="http://schemas.microsoft.com/office/drawing/2014/main" id="{27798A5F-B7E6-4367-9EAF-BF4907E483C5}"/>
              </a:ext>
            </a:extLst>
          </p:cNvPr>
          <p:cNvSpPr txBox="1"/>
          <p:nvPr userDrawn="1"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903925-0006-474B-9346-62FCA66C4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93D5C-D475-44AF-87E9-3038BCF7F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52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5.png"/><Relationship Id="rId7" Type="http://schemas.openxmlformats.org/officeDocument/2006/relationships/hyperlink" Target="https://creativecommons.org/licenses/by/3.0/" TargetMode="External"/><Relationship Id="rId12" Type="http://schemas.openxmlformats.org/officeDocument/2006/relationships/hyperlink" Target="https://creativecommons.org/licenses/by-nd/3.0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pkitten.blogspot.com/2014/04/wednesday-whimsies.html" TargetMode="External"/><Relationship Id="rId11" Type="http://schemas.openxmlformats.org/officeDocument/2006/relationships/hyperlink" Target="https://whydyoueatthat.wordpress.com/2012/12/03/day-3-carp-vanocni-rybi-polevka/" TargetMode="External"/><Relationship Id="rId5" Type="http://schemas.openxmlformats.org/officeDocument/2006/relationships/image" Target="../media/image22.jpg"/><Relationship Id="rId10" Type="http://schemas.openxmlformats.org/officeDocument/2006/relationships/image" Target="../media/image23.jpg"/><Relationship Id="rId4" Type="http://schemas.openxmlformats.org/officeDocument/2006/relationships/image" Target="../media/image16.svg"/><Relationship Id="rId9" Type="http://schemas.openxmlformats.org/officeDocument/2006/relationships/image" Target="../media/image18.sv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12" Type="http://schemas.openxmlformats.org/officeDocument/2006/relationships/image" Target="../media/image13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jp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graph/sdks/sdks-overview" TargetMode="External"/><Relationship Id="rId2" Type="http://schemas.openxmlformats.org/officeDocument/2006/relationships/hyperlink" Target="https://docs.microsoft.com/en-us/sharepoint/dev/spfx/use-aad-tutoria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zureAD/microsoft-authentication-library-for-js" TargetMode="External"/><Relationship Id="rId5" Type="http://schemas.openxmlformats.org/officeDocument/2006/relationships/hyperlink" Target="https://pnp.github.io/pnpjs/graph/" TargetMode="External"/><Relationship Id="rId4" Type="http://schemas.openxmlformats.org/officeDocument/2006/relationships/hyperlink" Target="https://github.com/microsoftgraph/microsoft-graph-toolkit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harepoint/dev/spfx/use-aad-tutorial" TargetMode="External"/><Relationship Id="rId2" Type="http://schemas.openxmlformats.org/officeDocument/2006/relationships/hyperlink" Target="https://developer.microsoft.com/en-us/graph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12" Type="http://schemas.openxmlformats.org/officeDocument/2006/relationships/image" Target="../media/image13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jp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.png"/><Relationship Id="rId7" Type="http://schemas.openxmlformats.org/officeDocument/2006/relationships/image" Target="../media/image2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50CD5B04-086E-46B4-8265-8D7EEA9CDBA3}"/>
              </a:ext>
            </a:extLst>
          </p:cNvPr>
          <p:cNvCxnSpPr>
            <a:cxnSpLocks/>
          </p:cNvCxnSpPr>
          <p:nvPr/>
        </p:nvCxnSpPr>
        <p:spPr>
          <a:xfrm>
            <a:off x="5118543" y="3473595"/>
            <a:ext cx="5089336" cy="5586413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7000"/>
                  </a:schemeClr>
                </a:gs>
                <a:gs pos="4600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5BE608A-C387-4FD2-88A5-607B88FFFB0E}"/>
              </a:ext>
            </a:extLst>
          </p:cNvPr>
          <p:cNvGrpSpPr/>
          <p:nvPr/>
        </p:nvGrpSpPr>
        <p:grpSpPr>
          <a:xfrm>
            <a:off x="-1282385" y="-4204399"/>
            <a:ext cx="14297761" cy="12084130"/>
            <a:chOff x="-1160465" y="-3704527"/>
            <a:chExt cx="14297761" cy="1208413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3724DA0-4DB2-4E3C-9ABD-0EDCE2A8F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0" y="-642589"/>
              <a:ext cx="12208662" cy="8143178"/>
            </a:xfrm>
            <a:prstGeom prst="rect">
              <a:avLst/>
            </a:prstGeom>
          </p:spPr>
        </p:pic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875B31BD-DA3D-40D7-922D-8A0153985664}"/>
                </a:ext>
              </a:extLst>
            </p:cNvPr>
            <p:cNvSpPr/>
            <p:nvPr/>
          </p:nvSpPr>
          <p:spPr>
            <a:xfrm>
              <a:off x="-272815" y="0"/>
              <a:ext cx="13009797" cy="6858000"/>
            </a:xfrm>
            <a:prstGeom prst="rect">
              <a:avLst/>
            </a:prstGeom>
            <a:gradFill flip="none" rotWithShape="1">
              <a:gsLst>
                <a:gs pos="69000">
                  <a:schemeClr val="tx1">
                    <a:lumMod val="95000"/>
                    <a:lumOff val="5000"/>
                    <a:alpha val="91000"/>
                  </a:schemeClr>
                </a:gs>
                <a:gs pos="0">
                  <a:schemeClr val="tx1">
                    <a:lumMod val="95000"/>
                    <a:lumOff val="5000"/>
                    <a:alpha val="38000"/>
                  </a:schemeClr>
                </a:gs>
                <a:gs pos="100000">
                  <a:schemeClr val="tx1">
                    <a:lumMod val="95000"/>
                    <a:lumOff val="5000"/>
                    <a:alpha val="85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97B57E43-32CD-4401-ADAD-8B6854FE7CE7}"/>
                </a:ext>
              </a:extLst>
            </p:cNvPr>
            <p:cNvCxnSpPr>
              <a:cxnSpLocks/>
            </p:cNvCxnSpPr>
            <p:nvPr/>
          </p:nvCxnSpPr>
          <p:spPr>
            <a:xfrm>
              <a:off x="-1160465" y="-3704527"/>
              <a:ext cx="3992350" cy="4500717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C0B715C9-8386-4D90-86CB-2190BAE9312A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70000">
                  <a:srgbClr val="FFFFFF">
                    <a:alpha val="200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72E9ECB9-44A0-4B5A-8EF3-B09078A43E89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826EE012-5CEC-45A1-A7E3-BFE6ECB1AA5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3A7F88A3-5456-48CB-8BA0-FDD6F6403A0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966E89C1-FE16-49B7-AF94-018B2CD37AB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3EA66205-A4FB-4048-A5C7-D070E592FA37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30D91020-4296-481B-B974-F3A68CCA5C0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27208DC7-D1F9-4659-9FC7-9238A0A8E33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86BD5820-1F2E-4103-980B-D4D8B0667D3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9623A469-30F8-4FA8-BF54-E904D1983CD1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46124C06-06FA-4060-8167-E5EE960D62D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A8EC63EF-84F3-401A-B718-0E055D5178C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B74546FA-49B0-46E8-A908-D2700AB3EF7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2966FBE3-83A1-4167-82C0-33BBFDB8C189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AA2313A3-A11C-4005-BF12-C75BE38D8EE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9F37A5CE-322C-452C-BDF2-9926C84C4A3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BC582A6C-9532-4815-8B5E-5E2A61B6392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CBD52361-507D-4BCD-A7AA-34569E3294F5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756B879F-9120-4D42-B2E6-B5C8A38C422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5E018896-FF03-473F-97B3-ACC20EBB8CE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7A493D1A-20EC-48A4-897F-DA82BB47CC6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999CB82E-A902-4F9F-89F6-D2489707C9AF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ED9F109C-FA0D-4DE3-83DC-1184A2899D8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87DD95D6-7720-44A0-B16E-2FE4487F397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F0455846-81CC-45C6-A954-E9C38A673F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4EC39898-B1B5-4C28-996E-FE8CBC35834C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261063C1-48DC-46AF-9347-6B675CC7969C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CDD7FAA0-C959-40A5-8C29-09FE2092440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Freeform: Shape 271">
                    <a:extLst>
                      <a:ext uri="{FF2B5EF4-FFF2-40B4-BE49-F238E27FC236}">
                        <a16:creationId xmlns:a16="http://schemas.microsoft.com/office/drawing/2014/main" id="{5C48ABD1-78BD-401A-B5C7-15E75551C63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3" name="Freeform: Shape 272">
                    <a:extLst>
                      <a:ext uri="{FF2B5EF4-FFF2-40B4-BE49-F238E27FC236}">
                        <a16:creationId xmlns:a16="http://schemas.microsoft.com/office/drawing/2014/main" id="{7AB6F2B9-9305-4BE1-9E88-552D92B8506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DA27C874-B228-408E-B02E-B04A7C8584A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8" name="Freeform: Shape 267">
                    <a:extLst>
                      <a:ext uri="{FF2B5EF4-FFF2-40B4-BE49-F238E27FC236}">
                        <a16:creationId xmlns:a16="http://schemas.microsoft.com/office/drawing/2014/main" id="{B9F2779A-6BBF-43E0-A38A-F7E5AAF9A7B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E7D237FC-95E3-4CFA-9987-CBBF1ED7A19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0" name="Freeform: Shape 269">
                    <a:extLst>
                      <a:ext uri="{FF2B5EF4-FFF2-40B4-BE49-F238E27FC236}">
                        <a16:creationId xmlns:a16="http://schemas.microsoft.com/office/drawing/2014/main" id="{266A8F05-AFC8-4DEE-8EC4-986C415338F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4" name="Group 263">
                  <a:extLst>
                    <a:ext uri="{FF2B5EF4-FFF2-40B4-BE49-F238E27FC236}">
                      <a16:creationId xmlns:a16="http://schemas.microsoft.com/office/drawing/2014/main" id="{54A7EBF5-374B-4463-B465-8DF0D928BFC4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A3C32117-60E9-474F-BF18-32CA7CB6037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Freeform: Shape 265">
                    <a:extLst>
                      <a:ext uri="{FF2B5EF4-FFF2-40B4-BE49-F238E27FC236}">
                        <a16:creationId xmlns:a16="http://schemas.microsoft.com/office/drawing/2014/main" id="{3C52B246-733F-43AE-8616-8FD69A0658B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F3C9D866-6E2A-4E2E-ABA9-672D214EC1C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C9222716-3180-4C50-81B6-93D3400DA9B3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5D83B150-CB06-4C2F-ACA8-E5EC87337191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FF00DA48-EE7F-44E7-BFE5-5DA4B3AC9F4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90F63DDD-7257-4635-8913-57051DE3A08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Freeform: Shape 260">
                    <a:extLst>
                      <a:ext uri="{FF2B5EF4-FFF2-40B4-BE49-F238E27FC236}">
                        <a16:creationId xmlns:a16="http://schemas.microsoft.com/office/drawing/2014/main" id="{AD84DB11-1C3B-4F3E-A298-6ECC56A65BB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999AAB90-3867-4DB4-B54C-2D4A4A185F1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6" name="Freeform: Shape 255">
                    <a:extLst>
                      <a:ext uri="{FF2B5EF4-FFF2-40B4-BE49-F238E27FC236}">
                        <a16:creationId xmlns:a16="http://schemas.microsoft.com/office/drawing/2014/main" id="{A891101A-EF9F-4419-B82F-01DA9DA22A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AC1E7F87-6873-4467-B85A-CA264EF5D70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3A491644-D32D-41DB-8D82-5AE7FEF7F17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7A2A97CF-6DD4-4421-90EB-9C3A05DCA1D7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78682D8E-E82C-4069-A7F3-858019A1286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4" name="Freeform: Shape 253">
                    <a:extLst>
                      <a:ext uri="{FF2B5EF4-FFF2-40B4-BE49-F238E27FC236}">
                        <a16:creationId xmlns:a16="http://schemas.microsoft.com/office/drawing/2014/main" id="{717C7C0E-5C19-4413-A90F-4B0DB5C6DA2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30376141-0B12-46A1-BD02-7CED659E5D9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7B1BF688-B6E6-449D-A910-F3A0BADF8274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29DFBDFC-D7A1-4A83-8B35-1845901B349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4F538D3C-EE9D-43DF-9CB6-E6303EE5EBD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9" name="Freeform: Shape 248">
                  <a:extLst>
                    <a:ext uri="{FF2B5EF4-FFF2-40B4-BE49-F238E27FC236}">
                      <a16:creationId xmlns:a16="http://schemas.microsoft.com/office/drawing/2014/main" id="{7E978BB0-3FB8-4FFF-98EB-39A934B31BD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B00AB8CF-34FB-4DA7-838A-83F67969EBDB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71260040-3921-4411-B7B5-E6AA5636E25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7DB6F58B-3E7A-40F8-BEFE-6E2F82B4647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00C1C641-6A94-403D-9710-23A9CA4F884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B769DEFF-A0F9-493E-B021-211DFCB7437F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44FE4859-9CB3-4D66-AB38-ADBAAE908AD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68F18428-1838-4D76-AEA9-41EC1DE35E2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911B03FB-2FD9-4BFF-87AA-6DC5F7A7498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D5402087-1203-4A51-ADA4-180875C9FE31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2DE52622-156D-44CE-A81A-34CF70E4A64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FD8196F9-E5A5-47AA-A2AB-67E7444E72F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CB42D293-3260-402F-999A-B76877A2E2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D00090DA-BF0C-41E5-ACA1-C28AD3607462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B9D19DF1-ABA3-4560-81DE-7E082EE00FE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9D0C7AEF-C686-4EB2-9A13-193D7EF41E3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FDC8763C-8E69-43A9-AD5A-B70EB6C3F77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ECEB2F96-CF48-48B1-BB12-AEAD15680924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0F78AC58-FEEB-4FF2-8175-AE750FF2EBB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0C0F42F1-28EE-4E01-AF27-CD8E963FC1F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5BE4022-3A47-43FA-BEE3-AFE5016CB20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8F34A5CA-77F3-469E-8163-7C1948B506A0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AA74333D-611F-48B8-8C03-81CB52E648A6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E8F5927F-9789-4BDE-91D5-07AF722BE5A4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EE1BB27A-7F96-46F5-A6A9-EF7B8E177194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FB2EA4B-2E40-46E6-9080-2B2DD0DEA0F2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0920D516-8442-4558-9F29-85C4C468EC2E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0C230D9D-1753-46FF-AB9C-B37210B46B51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AE2B6EE9-516E-4295-930C-AF443EDB5523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4A4E5F44-E122-4F27-9191-78542FE32570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B8564419-DD34-4AB2-BC4A-2576D85C4FD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74B7C042-FDDA-4783-8EA2-90C7D28E2B07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628E0432-5F5A-4023-9B24-921CEB4A2A9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A6D96991-82BC-457D-9A39-F4454CCD100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1" name="Freeform: Shape 230">
                    <a:extLst>
                      <a:ext uri="{FF2B5EF4-FFF2-40B4-BE49-F238E27FC236}">
                        <a16:creationId xmlns:a16="http://schemas.microsoft.com/office/drawing/2014/main" id="{D2A2417D-EBE6-4A37-A911-002FE96EE53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AF2136FF-E0C1-48AD-BB93-012BD27285E3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6" name="Freeform: Shape 225">
                    <a:extLst>
                      <a:ext uri="{FF2B5EF4-FFF2-40B4-BE49-F238E27FC236}">
                        <a16:creationId xmlns:a16="http://schemas.microsoft.com/office/drawing/2014/main" id="{A5D0A6E4-1D7C-4D62-9DCC-86C890B6D5D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Freeform: Shape 226">
                    <a:extLst>
                      <a:ext uri="{FF2B5EF4-FFF2-40B4-BE49-F238E27FC236}">
                        <a16:creationId xmlns:a16="http://schemas.microsoft.com/office/drawing/2014/main" id="{22E1D997-7E19-482E-BE91-6E1AC21CFC7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8" name="Freeform: Shape 227">
                    <a:extLst>
                      <a:ext uri="{FF2B5EF4-FFF2-40B4-BE49-F238E27FC236}">
                        <a16:creationId xmlns:a16="http://schemas.microsoft.com/office/drawing/2014/main" id="{9C8595E2-C3B5-475C-B41F-17048C0B3FD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2" name="Group 221">
                  <a:extLst>
                    <a:ext uri="{FF2B5EF4-FFF2-40B4-BE49-F238E27FC236}">
                      <a16:creationId xmlns:a16="http://schemas.microsoft.com/office/drawing/2014/main" id="{EE0EC438-8E24-4620-8FC1-30079543D02E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746DDAB5-7626-4C4F-9ABF-819FF66F60F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4" name="Freeform: Shape 223">
                    <a:extLst>
                      <a:ext uri="{FF2B5EF4-FFF2-40B4-BE49-F238E27FC236}">
                        <a16:creationId xmlns:a16="http://schemas.microsoft.com/office/drawing/2014/main" id="{A25139C1-85E0-45A7-934C-90D84BFF7EC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57A5132F-5A99-4ABE-B3FD-ADFA99D4523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712F659A-F0E6-4E5C-A9AE-55812D25C820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55D9F2D6-882C-40CF-B2FE-07328C224AE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8FD6B10E-7721-46B3-99E9-3259CEB76B4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68C4782C-D049-4F97-AE88-36C1CFF54F5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3DCCF795-C2A7-468A-BBAE-46F82B478B11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9395F614-8DB6-4B86-B838-47F3D253BF9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09779002-7387-40CC-89B3-EB6793A2E3B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A460CDCD-E557-4CC5-BD25-1834592DC8F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6FE2DCD8-0725-4876-A905-7952CC4FE6CA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A2DAEEEF-5328-4136-B760-321E1534E29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1C5C1771-09A7-4F94-B002-027EF2AD044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ECAE1234-957B-414B-9442-E4A9B391A0D0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F9C60784-98E3-4AEB-A5E7-4D02B6174EBB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C32429C3-8DE1-4E11-905E-256976C13F6E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17A24AAA-5964-4EF6-84CE-015E3E318662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62DAE9AF-84B7-4985-A57E-0792B92536DD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5CA2ED02-528C-4883-B9A3-BE2F22C7719F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A3A91F96-8523-4B0C-BA16-8032BE03C20E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36FD5E49-1865-44BE-AF38-D6089F8D5679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023975CE-459C-4AD6-8AB8-8F9249C5BD41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9823A69B-F556-4F07-AD58-D09C75DFE9BF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A5B0B2D-3A7C-4F57-B5D5-764F6B7A8157}"/>
                </a:ext>
              </a:extLst>
            </p:cNvPr>
            <p:cNvGrpSpPr/>
            <p:nvPr/>
          </p:nvGrpSpPr>
          <p:grpSpPr>
            <a:xfrm>
              <a:off x="-593558" y="6282758"/>
              <a:ext cx="2515863" cy="288627"/>
              <a:chOff x="-593558" y="6282758"/>
              <a:chExt cx="2515863" cy="288627"/>
            </a:xfrm>
            <a:gradFill>
              <a:gsLst>
                <a:gs pos="53000">
                  <a:srgbClr val="ED217C">
                    <a:alpha val="0"/>
                  </a:srgbClr>
                </a:gs>
                <a:gs pos="0">
                  <a:srgbClr val="ED217C"/>
                </a:gs>
                <a:gs pos="100000">
                  <a:srgbClr val="ED217C">
                    <a:alpha val="0"/>
                  </a:srgbClr>
                </a:gs>
              </a:gsLst>
              <a:lin ang="10800000" scaled="1"/>
            </a:gradFill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DCDFD4DA-BA9D-4335-8492-8B5DDD933A95}"/>
                  </a:ext>
                </a:extLst>
              </p:cNvPr>
              <p:cNvGrpSpPr/>
              <p:nvPr/>
            </p:nvGrpSpPr>
            <p:grpSpPr>
              <a:xfrm>
                <a:off x="-59355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7" name="Freeform: Shape 6">
                  <a:extLst>
                    <a:ext uri="{FF2B5EF4-FFF2-40B4-BE49-F238E27FC236}">
                      <a16:creationId xmlns:a16="http://schemas.microsoft.com/office/drawing/2014/main" id="{666DCFED-9327-4695-8058-C6EFA9A5789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2A6639AB-CB69-4C31-89C1-37E0886A440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Freeform: Shape 8">
                  <a:extLst>
                    <a:ext uri="{FF2B5EF4-FFF2-40B4-BE49-F238E27FC236}">
                      <a16:creationId xmlns:a16="http://schemas.microsoft.com/office/drawing/2014/main" id="{651A1901-DF8C-46B5-8AF0-4DC4102FA9A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7306B359-BD79-4787-82AA-9C12E816C2F1}"/>
                  </a:ext>
                </a:extLst>
              </p:cNvPr>
              <p:cNvGrpSpPr/>
              <p:nvPr/>
            </p:nvGrpSpPr>
            <p:grpSpPr>
              <a:xfrm>
                <a:off x="-22784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DA47E6A6-1EEE-4C7E-B7CE-4275A810B113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DD304C8B-68C1-4443-AC17-D12619CE17D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D8788F81-B8A9-44AC-B9D8-D10CC1818F1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616FEA4A-CD57-40F1-A545-294661CF2825}"/>
                  </a:ext>
                </a:extLst>
              </p:cNvPr>
              <p:cNvGrpSpPr/>
              <p:nvPr/>
            </p:nvGrpSpPr>
            <p:grpSpPr>
              <a:xfrm>
                <a:off x="143799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A626EC94-C589-4B9C-BEC3-22A89FA78CB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A53555A0-9381-495D-86D6-57AD643FBA8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4AAC3C07-6394-4BE5-8602-4C50E2C52E1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C5D26F4-F9CA-4BD3-A469-0A2ACA409EE3}"/>
                  </a:ext>
                </a:extLst>
              </p:cNvPr>
              <p:cNvSpPr/>
              <p:nvPr/>
            </p:nvSpPr>
            <p:spPr>
              <a:xfrm rot="1829776">
                <a:off x="654777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2E4BDF60-22A9-4049-94B1-C536D65E07AD}"/>
                  </a:ext>
                </a:extLst>
              </p:cNvPr>
              <p:cNvSpPr/>
              <p:nvPr/>
            </p:nvSpPr>
            <p:spPr>
              <a:xfrm rot="1829776">
                <a:off x="533197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0C4AAF44-92E7-46D8-AD5D-0825A8248DF9}"/>
                  </a:ext>
                </a:extLst>
              </p:cNvPr>
              <p:cNvSpPr/>
              <p:nvPr/>
            </p:nvSpPr>
            <p:spPr>
              <a:xfrm rot="1829776">
                <a:off x="776357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A143D72-F229-4635-9EAB-BBFDD64A7209}"/>
                  </a:ext>
                </a:extLst>
              </p:cNvPr>
              <p:cNvSpPr/>
              <p:nvPr/>
            </p:nvSpPr>
            <p:spPr>
              <a:xfrm rot="1829776">
                <a:off x="1020495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1C66A8A4-D664-4021-BB2C-14BD3B3C1DF5}"/>
                  </a:ext>
                </a:extLst>
              </p:cNvPr>
              <p:cNvSpPr/>
              <p:nvPr/>
            </p:nvSpPr>
            <p:spPr>
              <a:xfrm rot="1829776">
                <a:off x="898915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8CC9BFD3-5AEC-45D4-9A03-9ACE2A89AE09}"/>
                  </a:ext>
                </a:extLst>
              </p:cNvPr>
              <p:cNvSpPr/>
              <p:nvPr/>
            </p:nvSpPr>
            <p:spPr>
              <a:xfrm rot="1829776">
                <a:off x="1142075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2F0B08CE-75BE-4672-A27A-7AE5101FF6F0}"/>
                  </a:ext>
                </a:extLst>
              </p:cNvPr>
              <p:cNvSpPr/>
              <p:nvPr/>
            </p:nvSpPr>
            <p:spPr>
              <a:xfrm rot="1829776">
                <a:off x="1392134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4BDB4788-D735-4CD9-A12B-76CA3EDC56FC}"/>
                  </a:ext>
                </a:extLst>
              </p:cNvPr>
              <p:cNvSpPr/>
              <p:nvPr/>
            </p:nvSpPr>
            <p:spPr>
              <a:xfrm rot="1829776">
                <a:off x="1270554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8E3D6976-0D6F-4679-86DD-757409224F26}"/>
                  </a:ext>
                </a:extLst>
              </p:cNvPr>
              <p:cNvSpPr/>
              <p:nvPr/>
            </p:nvSpPr>
            <p:spPr>
              <a:xfrm rot="1829776">
                <a:off x="1513714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7240C433-9EC5-4048-AAE2-CCD62FD1711F}"/>
                </a:ext>
              </a:extLst>
            </p:cNvPr>
            <p:cNvSpPr/>
            <p:nvPr/>
          </p:nvSpPr>
          <p:spPr>
            <a:xfrm rot="2867403">
              <a:off x="5272889" y="3191874"/>
              <a:ext cx="7807377" cy="2568081"/>
            </a:xfrm>
            <a:custGeom>
              <a:avLst/>
              <a:gdLst>
                <a:gd name="connsiteX0" fmla="*/ 0 w 7560407"/>
                <a:gd name="connsiteY0" fmla="*/ 0 h 2552132"/>
                <a:gd name="connsiteX1" fmla="*/ 7560407 w 7560407"/>
                <a:gd name="connsiteY1" fmla="*/ 0 h 2552132"/>
                <a:gd name="connsiteX2" fmla="*/ 7560407 w 7560407"/>
                <a:gd name="connsiteY2" fmla="*/ 2552132 h 2552132"/>
                <a:gd name="connsiteX3" fmla="*/ 0 w 7560407"/>
                <a:gd name="connsiteY3" fmla="*/ 2552132 h 2552132"/>
                <a:gd name="connsiteX4" fmla="*/ 0 w 7560407"/>
                <a:gd name="connsiteY4" fmla="*/ 0 h 2552132"/>
                <a:gd name="connsiteX0" fmla="*/ 945923 w 7560407"/>
                <a:gd name="connsiteY0" fmla="*/ 0 h 2557623"/>
                <a:gd name="connsiteX1" fmla="*/ 7560407 w 7560407"/>
                <a:gd name="connsiteY1" fmla="*/ 5491 h 2557623"/>
                <a:gd name="connsiteX2" fmla="*/ 7560407 w 7560407"/>
                <a:gd name="connsiteY2" fmla="*/ 2557623 h 2557623"/>
                <a:gd name="connsiteX3" fmla="*/ 0 w 7560407"/>
                <a:gd name="connsiteY3" fmla="*/ 2557623 h 2557623"/>
                <a:gd name="connsiteX4" fmla="*/ 945923 w 7560407"/>
                <a:gd name="connsiteY4" fmla="*/ 0 h 2557623"/>
                <a:gd name="connsiteX0" fmla="*/ 1399585 w 7560407"/>
                <a:gd name="connsiteY0" fmla="*/ 0 h 2560650"/>
                <a:gd name="connsiteX1" fmla="*/ 7560407 w 7560407"/>
                <a:gd name="connsiteY1" fmla="*/ 8518 h 2560650"/>
                <a:gd name="connsiteX2" fmla="*/ 7560407 w 7560407"/>
                <a:gd name="connsiteY2" fmla="*/ 2560650 h 2560650"/>
                <a:gd name="connsiteX3" fmla="*/ 0 w 7560407"/>
                <a:gd name="connsiteY3" fmla="*/ 2560650 h 2560650"/>
                <a:gd name="connsiteX4" fmla="*/ 1399585 w 7560407"/>
                <a:gd name="connsiteY4" fmla="*/ 0 h 2560650"/>
                <a:gd name="connsiteX0" fmla="*/ 1781958 w 7560407"/>
                <a:gd name="connsiteY0" fmla="*/ 0 h 2563057"/>
                <a:gd name="connsiteX1" fmla="*/ 7560407 w 7560407"/>
                <a:gd name="connsiteY1" fmla="*/ 10925 h 2563057"/>
                <a:gd name="connsiteX2" fmla="*/ 7560407 w 7560407"/>
                <a:gd name="connsiteY2" fmla="*/ 2563057 h 2563057"/>
                <a:gd name="connsiteX3" fmla="*/ 0 w 7560407"/>
                <a:gd name="connsiteY3" fmla="*/ 2563057 h 2563057"/>
                <a:gd name="connsiteX4" fmla="*/ 1781958 w 7560407"/>
                <a:gd name="connsiteY4" fmla="*/ 0 h 2563057"/>
                <a:gd name="connsiteX0" fmla="*/ 1454010 w 7232459"/>
                <a:gd name="connsiteY0" fmla="*/ 0 h 2568081"/>
                <a:gd name="connsiteX1" fmla="*/ 7232459 w 7232459"/>
                <a:gd name="connsiteY1" fmla="*/ 10925 h 2568081"/>
                <a:gd name="connsiteX2" fmla="*/ 7232459 w 7232459"/>
                <a:gd name="connsiteY2" fmla="*/ 2563057 h 2568081"/>
                <a:gd name="connsiteX3" fmla="*/ 0 w 7232459"/>
                <a:gd name="connsiteY3" fmla="*/ 2568081 h 2568081"/>
                <a:gd name="connsiteX4" fmla="*/ 1454010 w 7232459"/>
                <a:gd name="connsiteY4" fmla="*/ 0 h 2568081"/>
                <a:gd name="connsiteX0" fmla="*/ 1454010 w 7232459"/>
                <a:gd name="connsiteY0" fmla="*/ 0 h 2568081"/>
                <a:gd name="connsiteX1" fmla="*/ 7232459 w 7232459"/>
                <a:gd name="connsiteY1" fmla="*/ 10925 h 2568081"/>
                <a:gd name="connsiteX2" fmla="*/ 7232459 w 7232459"/>
                <a:gd name="connsiteY2" fmla="*/ 2563057 h 2568081"/>
                <a:gd name="connsiteX3" fmla="*/ 0 w 7232459"/>
                <a:gd name="connsiteY3" fmla="*/ 2568081 h 2568081"/>
                <a:gd name="connsiteX4" fmla="*/ 1454010 w 7232459"/>
                <a:gd name="connsiteY4" fmla="*/ 0 h 25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2459" h="2568081">
                  <a:moveTo>
                    <a:pt x="1454010" y="0"/>
                  </a:moveTo>
                  <a:lnTo>
                    <a:pt x="7232459" y="10925"/>
                  </a:lnTo>
                  <a:lnTo>
                    <a:pt x="7232459" y="2563057"/>
                  </a:lnTo>
                  <a:lnTo>
                    <a:pt x="0" y="2568081"/>
                  </a:lnTo>
                  <a:lnTo>
                    <a:pt x="1454010" y="0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1E5B02D1-B8C8-4BE0-9F2A-E6A62A13CBEB}"/>
                </a:ext>
              </a:extLst>
            </p:cNvPr>
            <p:cNvSpPr/>
            <p:nvPr/>
          </p:nvSpPr>
          <p:spPr>
            <a:xfrm rot="2964570">
              <a:off x="6273484" y="726731"/>
              <a:ext cx="5493098" cy="921930"/>
            </a:xfrm>
            <a:custGeom>
              <a:avLst/>
              <a:gdLst>
                <a:gd name="connsiteX0" fmla="*/ 0 w 5493098"/>
                <a:gd name="connsiteY0" fmla="*/ 0 h 919502"/>
                <a:gd name="connsiteX1" fmla="*/ 5493098 w 5493098"/>
                <a:gd name="connsiteY1" fmla="*/ 0 h 919502"/>
                <a:gd name="connsiteX2" fmla="*/ 5493098 w 5493098"/>
                <a:gd name="connsiteY2" fmla="*/ 919502 h 919502"/>
                <a:gd name="connsiteX3" fmla="*/ 0 w 5493098"/>
                <a:gd name="connsiteY3" fmla="*/ 919502 h 919502"/>
                <a:gd name="connsiteX4" fmla="*/ 0 w 5493098"/>
                <a:gd name="connsiteY4" fmla="*/ 0 h 919502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5493098 w 5493098"/>
                <a:gd name="connsiteY2" fmla="*/ 919502 h 921930"/>
                <a:gd name="connsiteX3" fmla="*/ 4652512 w 5493098"/>
                <a:gd name="connsiteY3" fmla="*/ 921930 h 921930"/>
                <a:gd name="connsiteX4" fmla="*/ 0 w 5493098"/>
                <a:gd name="connsiteY4" fmla="*/ 919502 h 921930"/>
                <a:gd name="connsiteX5" fmla="*/ 0 w 5493098"/>
                <a:gd name="connsiteY5" fmla="*/ 0 h 921930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4652512 w 5493098"/>
                <a:gd name="connsiteY2" fmla="*/ 921930 h 921930"/>
                <a:gd name="connsiteX3" fmla="*/ 0 w 5493098"/>
                <a:gd name="connsiteY3" fmla="*/ 919502 h 921930"/>
                <a:gd name="connsiteX4" fmla="*/ 0 w 5493098"/>
                <a:gd name="connsiteY4" fmla="*/ 0 h 92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3098" h="921930">
                  <a:moveTo>
                    <a:pt x="0" y="0"/>
                  </a:moveTo>
                  <a:lnTo>
                    <a:pt x="5493098" y="0"/>
                  </a:lnTo>
                  <a:lnTo>
                    <a:pt x="4652512" y="921930"/>
                  </a:lnTo>
                  <a:lnTo>
                    <a:pt x="0" y="919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B8029D7-79A1-4E87-85DF-2F9CB09809DC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0ED20FD-D333-48E2-892E-4E8B4BC5BFFD}"/>
                </a:ext>
              </a:extLst>
            </p:cNvPr>
            <p:cNvGrpSpPr/>
            <p:nvPr/>
          </p:nvGrpSpPr>
          <p:grpSpPr>
            <a:xfrm>
              <a:off x="341984" y="715826"/>
              <a:ext cx="11808398" cy="5437556"/>
              <a:chOff x="385220" y="565625"/>
              <a:chExt cx="11808398" cy="5437556"/>
            </a:xfrm>
          </p:grpSpPr>
          <p:pic>
            <p:nvPicPr>
              <p:cNvPr id="294" name="Picture 293">
                <a:extLst>
                  <a:ext uri="{FF2B5EF4-FFF2-40B4-BE49-F238E27FC236}">
                    <a16:creationId xmlns:a16="http://schemas.microsoft.com/office/drawing/2014/main" id="{F23966E2-21A1-4211-BBD2-BFD496AA3C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6849" y="565625"/>
                <a:ext cx="4267167" cy="2406681"/>
              </a:xfrm>
              <a:prstGeom prst="rect">
                <a:avLst/>
              </a:prstGeom>
            </p:spPr>
          </p:pic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65FA08-28F7-4A99-80F1-B49259F75653}"/>
                  </a:ext>
                </a:extLst>
              </p:cNvPr>
              <p:cNvSpPr txBox="1"/>
              <p:nvPr/>
            </p:nvSpPr>
            <p:spPr>
              <a:xfrm>
                <a:off x="385220" y="2586861"/>
                <a:ext cx="11808398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200" dirty="0">
                    <a:solidFill>
                      <a:schemeClr val="bg1"/>
                    </a:solidFill>
                    <a:latin typeface="Sim Font" pitchFamily="50" charset="0"/>
                  </a:rPr>
                  <a:t>Connect to the Microsoft Graph from a SharePoint Framework solution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D45D920-804D-4130-BF21-C8C295CB39EF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2064217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520E12-7E74-8946-B347-588290F3BC16}"/>
              </a:ext>
            </a:extLst>
          </p:cNvPr>
          <p:cNvSpPr/>
          <p:nvPr/>
        </p:nvSpPr>
        <p:spPr>
          <a:xfrm>
            <a:off x="757706" y="4817068"/>
            <a:ext cx="10676586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https://graph.microsoft.com/v1.0/users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D79EF3-DF12-D744-8FD0-FFF658E8737B}"/>
              </a:ext>
            </a:extLst>
          </p:cNvPr>
          <p:cNvSpPr/>
          <p:nvPr/>
        </p:nvSpPr>
        <p:spPr>
          <a:xfrm>
            <a:off x="114300" y="1624862"/>
            <a:ext cx="3457575" cy="27042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Microsoft Identity</a:t>
            </a:r>
          </a:p>
        </p:txBody>
      </p:sp>
      <p:pic>
        <p:nvPicPr>
          <p:cNvPr id="14" name="Graphic 13" descr="User">
            <a:extLst>
              <a:ext uri="{FF2B5EF4-FFF2-40B4-BE49-F238E27FC236}">
                <a16:creationId xmlns:a16="http://schemas.microsoft.com/office/drawing/2014/main" id="{24B9A0AB-8469-8143-90F0-C4511FA27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8643" y="-169371"/>
            <a:ext cx="1814714" cy="1814714"/>
          </a:xfrm>
          <a:prstGeom prst="rect">
            <a:avLst/>
          </a:prstGeom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5C11D6F3-A40C-BC4A-935F-191DDCE2C54B}"/>
              </a:ext>
            </a:extLst>
          </p:cNvPr>
          <p:cNvSpPr/>
          <p:nvPr/>
        </p:nvSpPr>
        <p:spPr>
          <a:xfrm>
            <a:off x="5793346" y="1491970"/>
            <a:ext cx="605307" cy="3041393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Graphic 17" descr="Smart Phone">
            <a:extLst>
              <a:ext uri="{FF2B5EF4-FFF2-40B4-BE49-F238E27FC236}">
                <a16:creationId xmlns:a16="http://schemas.microsoft.com/office/drawing/2014/main" id="{03668DCC-E588-C64C-B51A-572350BCB1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56046" y="426778"/>
            <a:ext cx="1065192" cy="1065192"/>
          </a:xfrm>
          <a:prstGeom prst="rect">
            <a:avLst/>
          </a:prstGeom>
        </p:spPr>
      </p:pic>
      <p:sp>
        <p:nvSpPr>
          <p:cNvPr id="13" name="Down Arrow 12">
            <a:extLst>
              <a:ext uri="{FF2B5EF4-FFF2-40B4-BE49-F238E27FC236}">
                <a16:creationId xmlns:a16="http://schemas.microsoft.com/office/drawing/2014/main" id="{2CE5F4B3-EE57-4F47-95E7-CF864D9D0840}"/>
              </a:ext>
            </a:extLst>
          </p:cNvPr>
          <p:cNvSpPr/>
          <p:nvPr/>
        </p:nvSpPr>
        <p:spPr>
          <a:xfrm rot="3635570">
            <a:off x="3940317" y="346394"/>
            <a:ext cx="357305" cy="1509089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E2154635-5B29-5B40-A61D-ABF9A7EBD4DE}"/>
              </a:ext>
            </a:extLst>
          </p:cNvPr>
          <p:cNvSpPr/>
          <p:nvPr/>
        </p:nvSpPr>
        <p:spPr>
          <a:xfrm rot="14357107">
            <a:off x="4065080" y="768040"/>
            <a:ext cx="331704" cy="1298169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91B4AE-4B99-D247-B94F-3E8DD868140A}"/>
              </a:ext>
            </a:extLst>
          </p:cNvPr>
          <p:cNvSpPr txBox="1"/>
          <p:nvPr/>
        </p:nvSpPr>
        <p:spPr>
          <a:xfrm>
            <a:off x="6398653" y="2600521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Access Token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369F85-391B-464B-AFD5-E9AC83A9AB62}"/>
              </a:ext>
            </a:extLst>
          </p:cNvPr>
          <p:cNvSpPr txBox="1"/>
          <p:nvPr/>
        </p:nvSpPr>
        <p:spPr>
          <a:xfrm>
            <a:off x="3197280" y="550429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OAuth2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7D1260-B890-E24B-9301-5ED093CF958B}"/>
              </a:ext>
            </a:extLst>
          </p:cNvPr>
          <p:cNvSpPr txBox="1"/>
          <p:nvPr/>
        </p:nvSpPr>
        <p:spPr>
          <a:xfrm>
            <a:off x="3997346" y="1547695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Access Token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77814B-AAAA-754D-B060-28E88ACC311B}"/>
              </a:ext>
            </a:extLst>
          </p:cNvPr>
          <p:cNvSpPr/>
          <p:nvPr/>
        </p:nvSpPr>
        <p:spPr>
          <a:xfrm>
            <a:off x="371475" y="2314575"/>
            <a:ext cx="3039280" cy="18288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Azure AD APP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2C344-BB5E-C54B-9BDE-927868AE2760}"/>
              </a:ext>
            </a:extLst>
          </p:cNvPr>
          <p:cNvSpPr/>
          <p:nvPr/>
        </p:nvSpPr>
        <p:spPr>
          <a:xfrm>
            <a:off x="500063" y="2969853"/>
            <a:ext cx="2697217" cy="97349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3600" i="1" dirty="0"/>
              <a:t>User.Read.All</a:t>
            </a:r>
            <a:endParaRPr lang="en-US" sz="36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23059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5" grpId="0" animBg="1"/>
      <p:bldP spid="13" grpId="0" animBg="1"/>
      <p:bldP spid="17" grpId="0" animBg="1"/>
      <p:bldP spid="2" grpId="0"/>
      <p:bldP spid="19" grpId="0"/>
      <p:bldP spid="20" grpId="0"/>
      <p:bldP spid="3" grpId="0" animBg="1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021" y="2592140"/>
            <a:ext cx="10515600" cy="1325563"/>
          </a:xfrm>
        </p:spPr>
        <p:txBody>
          <a:bodyPr/>
          <a:lstStyle/>
          <a:p>
            <a:r>
              <a:rPr lang="en-US" dirty="0"/>
              <a:t>What is the SharePoint Framework?</a:t>
            </a:r>
            <a:br>
              <a:rPr lang="en-US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8459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96" y="591890"/>
            <a:ext cx="9769492" cy="808285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SharePoint Framework?</a:t>
            </a:r>
            <a:br>
              <a:rPr lang="en-US" dirty="0"/>
            </a:br>
            <a:endParaRPr lang="en-GB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53B8614-D5FE-484B-B66C-86C3BBF12AE3}"/>
              </a:ext>
            </a:extLst>
          </p:cNvPr>
          <p:cNvSpPr txBox="1">
            <a:spLocks/>
          </p:cNvSpPr>
          <p:nvPr/>
        </p:nvSpPr>
        <p:spPr>
          <a:xfrm>
            <a:off x="778933" y="4274692"/>
            <a:ext cx="11022996" cy="8661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Can store bits of data (properties pane)</a:t>
            </a:r>
            <a:endParaRPr lang="en-US" sz="5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F1B98A3-90B8-F348-929D-98380A94DCC4}"/>
              </a:ext>
            </a:extLst>
          </p:cNvPr>
          <p:cNvSpPr txBox="1">
            <a:spLocks/>
          </p:cNvSpPr>
          <p:nvPr/>
        </p:nvSpPr>
        <p:spPr>
          <a:xfrm>
            <a:off x="778933" y="1403697"/>
            <a:ext cx="9837884" cy="8661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It is a bunch of JavaScript scripts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1A1EEF4-F183-7947-99D4-8F6C044062CE}"/>
              </a:ext>
            </a:extLst>
          </p:cNvPr>
          <p:cNvSpPr txBox="1">
            <a:spLocks/>
          </p:cNvSpPr>
          <p:nvPr/>
        </p:nvSpPr>
        <p:spPr>
          <a:xfrm>
            <a:off x="778933" y="2360695"/>
            <a:ext cx="9837884" cy="8661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It can load your scripts on a Page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AD04C47-01A4-964F-A71A-DF83FFDE0A34}"/>
              </a:ext>
            </a:extLst>
          </p:cNvPr>
          <p:cNvSpPr txBox="1">
            <a:spLocks/>
          </p:cNvSpPr>
          <p:nvPr/>
        </p:nvSpPr>
        <p:spPr>
          <a:xfrm>
            <a:off x="778932" y="3369027"/>
            <a:ext cx="10549467" cy="7635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It has helpful functions and features</a:t>
            </a:r>
          </a:p>
        </p:txBody>
      </p:sp>
    </p:spTree>
    <p:extLst>
      <p:ext uri="{BB962C8B-B14F-4D97-AF65-F5344CB8AC3E}">
        <p14:creationId xmlns:p14="http://schemas.microsoft.com/office/powerpoint/2010/main" val="24285549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mph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4" grpId="2"/>
      <p:bldP spid="5" grpId="0"/>
      <p:bldP spid="5" grpId="1"/>
      <p:bldP spid="5" grpId="2"/>
      <p:bldP spid="6" grpId="0"/>
      <p:bldP spid="6" grpId="1"/>
      <p:bldP spid="6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E0DBC3-5902-5A44-91EF-C7451A500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208" y="266700"/>
            <a:ext cx="4993913" cy="5905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BFF74F-79C4-1747-BB8F-3753017C6931}"/>
              </a:ext>
            </a:extLst>
          </p:cNvPr>
          <p:cNvSpPr/>
          <p:nvPr/>
        </p:nvSpPr>
        <p:spPr>
          <a:xfrm>
            <a:off x="2794000" y="2381250"/>
            <a:ext cx="5257800" cy="7937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SharePoint Framework scripts</a:t>
            </a:r>
          </a:p>
        </p:txBody>
      </p:sp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8E17B23C-B8B6-D445-8F49-DE86B7A122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8633" y="2381250"/>
            <a:ext cx="1814714" cy="1814714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F6E4E39D-243E-A340-93BD-36C588E59CB2}"/>
              </a:ext>
            </a:extLst>
          </p:cNvPr>
          <p:cNvSpPr/>
          <p:nvPr/>
        </p:nvSpPr>
        <p:spPr>
          <a:xfrm>
            <a:off x="1905000" y="3429000"/>
            <a:ext cx="1193800" cy="4318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4B0337D-436B-4449-A6F0-ADBCC2CC8773}"/>
              </a:ext>
            </a:extLst>
          </p:cNvPr>
          <p:cNvSpPr/>
          <p:nvPr/>
        </p:nvSpPr>
        <p:spPr>
          <a:xfrm>
            <a:off x="3505200" y="3644900"/>
            <a:ext cx="4546600" cy="984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Your  custom script 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22C234-0160-A446-8275-AF1E2896AF0A}"/>
              </a:ext>
            </a:extLst>
          </p:cNvPr>
          <p:cNvSpPr/>
          <p:nvPr/>
        </p:nvSpPr>
        <p:spPr>
          <a:xfrm>
            <a:off x="3505200" y="4816475"/>
            <a:ext cx="4546600" cy="984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Your  custom script 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C151CE-5289-9C48-BE26-C0D19DDF02D8}"/>
              </a:ext>
            </a:extLst>
          </p:cNvPr>
          <p:cNvSpPr/>
          <p:nvPr/>
        </p:nvSpPr>
        <p:spPr>
          <a:xfrm>
            <a:off x="3281543" y="600075"/>
            <a:ext cx="4993913" cy="3968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Your  custom script 3</a:t>
            </a:r>
          </a:p>
        </p:txBody>
      </p:sp>
    </p:spTree>
    <p:extLst>
      <p:ext uri="{BB962C8B-B14F-4D97-AF65-F5344CB8AC3E}">
        <p14:creationId xmlns:p14="http://schemas.microsoft.com/office/powerpoint/2010/main" val="175587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 animBg="1"/>
      <p:bldP spid="17" grpId="0" animBg="1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E0DBC3-5902-5A44-91EF-C7451A500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208" y="266700"/>
            <a:ext cx="4993913" cy="5905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BFF74F-79C4-1747-BB8F-3753017C6931}"/>
              </a:ext>
            </a:extLst>
          </p:cNvPr>
          <p:cNvSpPr/>
          <p:nvPr/>
        </p:nvSpPr>
        <p:spPr>
          <a:xfrm>
            <a:off x="2794000" y="2381250"/>
            <a:ext cx="5257800" cy="7937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SharePoint Framework scripts</a:t>
            </a:r>
          </a:p>
        </p:txBody>
      </p:sp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8E17B23C-B8B6-D445-8F49-DE86B7A122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8633" y="2381250"/>
            <a:ext cx="1814714" cy="1814714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F6E4E39D-243E-A340-93BD-36C588E59CB2}"/>
              </a:ext>
            </a:extLst>
          </p:cNvPr>
          <p:cNvSpPr/>
          <p:nvPr/>
        </p:nvSpPr>
        <p:spPr>
          <a:xfrm>
            <a:off x="1905000" y="3429000"/>
            <a:ext cx="1193800" cy="4318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4B0337D-436B-4449-A6F0-ADBCC2CC8773}"/>
              </a:ext>
            </a:extLst>
          </p:cNvPr>
          <p:cNvSpPr/>
          <p:nvPr/>
        </p:nvSpPr>
        <p:spPr>
          <a:xfrm>
            <a:off x="3505200" y="3644900"/>
            <a:ext cx="4546600" cy="984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Web Part 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22C234-0160-A446-8275-AF1E2896AF0A}"/>
              </a:ext>
            </a:extLst>
          </p:cNvPr>
          <p:cNvSpPr/>
          <p:nvPr/>
        </p:nvSpPr>
        <p:spPr>
          <a:xfrm>
            <a:off x="3505200" y="4816475"/>
            <a:ext cx="4546600" cy="984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Web Part 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C151CE-5289-9C48-BE26-C0D19DDF02D8}"/>
              </a:ext>
            </a:extLst>
          </p:cNvPr>
          <p:cNvSpPr/>
          <p:nvPr/>
        </p:nvSpPr>
        <p:spPr>
          <a:xfrm>
            <a:off x="3281543" y="600075"/>
            <a:ext cx="4993913" cy="3968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Application customizer</a:t>
            </a:r>
          </a:p>
        </p:txBody>
      </p:sp>
    </p:spTree>
    <p:extLst>
      <p:ext uri="{BB962C8B-B14F-4D97-AF65-F5344CB8AC3E}">
        <p14:creationId xmlns:p14="http://schemas.microsoft.com/office/powerpoint/2010/main" val="8792801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8904" y="2291461"/>
            <a:ext cx="6220968" cy="1325563"/>
          </a:xfrm>
        </p:spPr>
        <p:txBody>
          <a:bodyPr>
            <a:noAutofit/>
          </a:bodyPr>
          <a:lstStyle/>
          <a:p>
            <a:r>
              <a:rPr lang="en-US" sz="5400" dirty="0"/>
              <a:t>HttpGraphClient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2579882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520E12-7E74-8946-B347-588290F3BC16}"/>
              </a:ext>
            </a:extLst>
          </p:cNvPr>
          <p:cNvSpPr/>
          <p:nvPr/>
        </p:nvSpPr>
        <p:spPr>
          <a:xfrm>
            <a:off x="757706" y="4817068"/>
            <a:ext cx="10676586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https://graph.microsoft.com/v1.0/users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D79EF3-DF12-D744-8FD0-FFF658E8737B}"/>
              </a:ext>
            </a:extLst>
          </p:cNvPr>
          <p:cNvSpPr/>
          <p:nvPr/>
        </p:nvSpPr>
        <p:spPr>
          <a:xfrm>
            <a:off x="114300" y="1624862"/>
            <a:ext cx="3457575" cy="27042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Microsoft Identity</a:t>
            </a:r>
          </a:p>
        </p:txBody>
      </p:sp>
      <p:pic>
        <p:nvPicPr>
          <p:cNvPr id="14" name="Graphic 13" descr="User">
            <a:extLst>
              <a:ext uri="{FF2B5EF4-FFF2-40B4-BE49-F238E27FC236}">
                <a16:creationId xmlns:a16="http://schemas.microsoft.com/office/drawing/2014/main" id="{24B9A0AB-8469-8143-90F0-C4511FA27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8643" y="-169371"/>
            <a:ext cx="1814714" cy="1814714"/>
          </a:xfrm>
          <a:prstGeom prst="rect">
            <a:avLst/>
          </a:prstGeom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5C11D6F3-A40C-BC4A-935F-191DDCE2C54B}"/>
              </a:ext>
            </a:extLst>
          </p:cNvPr>
          <p:cNvSpPr/>
          <p:nvPr/>
        </p:nvSpPr>
        <p:spPr>
          <a:xfrm>
            <a:off x="5793346" y="1491970"/>
            <a:ext cx="605307" cy="3041393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2CE5F4B3-EE57-4F47-95E7-CF864D9D0840}"/>
              </a:ext>
            </a:extLst>
          </p:cNvPr>
          <p:cNvSpPr/>
          <p:nvPr/>
        </p:nvSpPr>
        <p:spPr>
          <a:xfrm rot="3635570">
            <a:off x="3940317" y="346394"/>
            <a:ext cx="357305" cy="1509089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E2154635-5B29-5B40-A61D-ABF9A7EBD4DE}"/>
              </a:ext>
            </a:extLst>
          </p:cNvPr>
          <p:cNvSpPr/>
          <p:nvPr/>
        </p:nvSpPr>
        <p:spPr>
          <a:xfrm rot="14357107">
            <a:off x="4065080" y="768040"/>
            <a:ext cx="331704" cy="1298169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91B4AE-4B99-D247-B94F-3E8DD868140A}"/>
              </a:ext>
            </a:extLst>
          </p:cNvPr>
          <p:cNvSpPr txBox="1"/>
          <p:nvPr/>
        </p:nvSpPr>
        <p:spPr>
          <a:xfrm>
            <a:off x="6398653" y="2600521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Access Token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369F85-391B-464B-AFD5-E9AC83A9AB62}"/>
              </a:ext>
            </a:extLst>
          </p:cNvPr>
          <p:cNvSpPr txBox="1"/>
          <p:nvPr/>
        </p:nvSpPr>
        <p:spPr>
          <a:xfrm>
            <a:off x="3197280" y="550429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OAuth2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7D1260-B890-E24B-9301-5ED093CF958B}"/>
              </a:ext>
            </a:extLst>
          </p:cNvPr>
          <p:cNvSpPr txBox="1"/>
          <p:nvPr/>
        </p:nvSpPr>
        <p:spPr>
          <a:xfrm>
            <a:off x="3997346" y="1547695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Access Token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77814B-AAAA-754D-B060-28E88ACC311B}"/>
              </a:ext>
            </a:extLst>
          </p:cNvPr>
          <p:cNvSpPr/>
          <p:nvPr/>
        </p:nvSpPr>
        <p:spPr>
          <a:xfrm>
            <a:off x="371475" y="2314575"/>
            <a:ext cx="3039280" cy="18288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Azure AD APP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2C344-BB5E-C54B-9BDE-927868AE2760}"/>
              </a:ext>
            </a:extLst>
          </p:cNvPr>
          <p:cNvSpPr/>
          <p:nvPr/>
        </p:nvSpPr>
        <p:spPr>
          <a:xfrm>
            <a:off x="500063" y="2969853"/>
            <a:ext cx="2697217" cy="97349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3600" i="1" dirty="0"/>
              <a:t>User.Read.All</a:t>
            </a:r>
            <a:endParaRPr lang="en-US" sz="3600" dirty="0">
              <a:solidFill>
                <a:sysClr val="windowText" lastClr="000000"/>
              </a:solidFill>
            </a:endParaRPr>
          </a:p>
        </p:txBody>
      </p:sp>
      <p:pic>
        <p:nvPicPr>
          <p:cNvPr id="12" name="Picture 11" descr="Wednesday whimsies - The IPKat">
            <a:extLst>
              <a:ext uri="{FF2B5EF4-FFF2-40B4-BE49-F238E27FC236}">
                <a16:creationId xmlns:a16="http://schemas.microsoft.com/office/drawing/2014/main" id="{F35C053F-DFA5-CF43-9A3E-4685B1C3C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8505" y="1638186"/>
            <a:ext cx="4384730" cy="270425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3A66F08-D197-8C42-829A-884E9861AEDC}"/>
              </a:ext>
            </a:extLst>
          </p:cNvPr>
          <p:cNvSpPr txBox="1"/>
          <p:nvPr/>
        </p:nvSpPr>
        <p:spPr>
          <a:xfrm>
            <a:off x="114300" y="4407105"/>
            <a:ext cx="111197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hlinkClick r:id="rId6" tooltip="http://ipkitten.blogspot.com/2014/04/wednesday-whimsies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900">
                <a:solidFill>
                  <a:schemeClr val="bg1"/>
                </a:solidFill>
              </a:rPr>
              <a:t> by Unknown Author is licensed under </a:t>
            </a:r>
            <a:r>
              <a:rPr lang="en-US" sz="900">
                <a:solidFill>
                  <a:schemeClr val="bg1"/>
                </a:solidFill>
                <a:hlinkClick r:id="rId7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900">
              <a:solidFill>
                <a:schemeClr val="bg1"/>
              </a:solidFill>
            </a:endParaRPr>
          </a:p>
        </p:txBody>
      </p:sp>
      <p:pic>
        <p:nvPicPr>
          <p:cNvPr id="18" name="Graphic 17" descr="Smart Phone">
            <a:extLst>
              <a:ext uri="{FF2B5EF4-FFF2-40B4-BE49-F238E27FC236}">
                <a16:creationId xmlns:a16="http://schemas.microsoft.com/office/drawing/2014/main" id="{03668DCC-E588-C64C-B51A-572350BCB1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56046" y="426778"/>
            <a:ext cx="1065192" cy="1065192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664936E6-3FC6-3D45-9536-04F3C6751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8846" y="1957353"/>
            <a:ext cx="4844796" cy="851617"/>
          </a:xfrm>
        </p:spPr>
        <p:txBody>
          <a:bodyPr>
            <a:noAutofit/>
          </a:bodyPr>
          <a:lstStyle/>
          <a:p>
            <a:r>
              <a:rPr lang="en-US" sz="3200" dirty="0"/>
              <a:t>HttpGraphClient</a:t>
            </a:r>
            <a:endParaRPr lang="en-GB" sz="3200" dirty="0"/>
          </a:p>
        </p:txBody>
      </p:sp>
      <p:pic>
        <p:nvPicPr>
          <p:cNvPr id="28" name="Picture 27" descr="Day 3: Carp &amp; Vánoční Rybí Polévka – Why'd You Eat That?">
            <a:extLst>
              <a:ext uri="{FF2B5EF4-FFF2-40B4-BE49-F238E27FC236}">
                <a16:creationId xmlns:a16="http://schemas.microsoft.com/office/drawing/2014/main" id="{D5E0889B-7AB5-0C42-BCB6-C61BCD423C5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816890" y="382506"/>
            <a:ext cx="3077025" cy="204622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E1E2558-C56D-A24E-BAC4-22C5E99E81C5}"/>
              </a:ext>
            </a:extLst>
          </p:cNvPr>
          <p:cNvSpPr txBox="1"/>
          <p:nvPr/>
        </p:nvSpPr>
        <p:spPr>
          <a:xfrm>
            <a:off x="1767939" y="134028"/>
            <a:ext cx="30770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11" tooltip="https://whydyoueatthat.wordpress.com/2012/12/03/day-3-carp-vanocni-rybi-polevka/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12" tooltip="https://creativecommons.org/licenses/by-nd/3.0/"/>
              </a:rPr>
              <a:t>CC BY-ND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9306621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/>
      <p:bldP spid="24" grpId="0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3288" y="2388997"/>
            <a:ext cx="7232904" cy="1325563"/>
          </a:xfrm>
        </p:spPr>
        <p:txBody>
          <a:bodyPr>
            <a:normAutofit/>
          </a:bodyPr>
          <a:lstStyle/>
          <a:p>
            <a:r>
              <a:rPr lang="en-US" sz="5400" dirty="0"/>
              <a:t>Isolated permissions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216956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E0DBC3-5902-5A44-91EF-C7451A500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208" y="266700"/>
            <a:ext cx="4993913" cy="5905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BFF74F-79C4-1747-BB8F-3753017C6931}"/>
              </a:ext>
            </a:extLst>
          </p:cNvPr>
          <p:cNvSpPr/>
          <p:nvPr/>
        </p:nvSpPr>
        <p:spPr>
          <a:xfrm>
            <a:off x="3505200" y="2419350"/>
            <a:ext cx="4546600" cy="984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3</a:t>
            </a:r>
            <a:r>
              <a:rPr lang="en-US" sz="3200" baseline="30000" dirty="0"/>
              <a:t>rd</a:t>
            </a:r>
            <a:r>
              <a:rPr lang="en-US" sz="3200" dirty="0"/>
              <a:t> party harmful script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11C2AC-9965-EC4A-BF9E-BA78CC2D1AB2}"/>
              </a:ext>
            </a:extLst>
          </p:cNvPr>
          <p:cNvSpPr/>
          <p:nvPr/>
        </p:nvSpPr>
        <p:spPr>
          <a:xfrm>
            <a:off x="3505200" y="4673046"/>
            <a:ext cx="4546600" cy="1136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Your web part – MS Graph (</a:t>
            </a:r>
            <a:r>
              <a:rPr lang="en-IE" sz="3200" i="1" dirty="0"/>
              <a:t>User.Read.All</a:t>
            </a:r>
            <a:r>
              <a:rPr lang="en-IE" sz="3200" dirty="0"/>
              <a:t> </a:t>
            </a:r>
            <a:r>
              <a:rPr lang="en-US" sz="3200" dirty="0"/>
              <a:t>)</a:t>
            </a:r>
          </a:p>
        </p:txBody>
      </p:sp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8E17B23C-B8B6-D445-8F49-DE86B7A122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8633" y="2381250"/>
            <a:ext cx="1814714" cy="1814714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F6E4E39D-243E-A340-93BD-36C588E59CB2}"/>
              </a:ext>
            </a:extLst>
          </p:cNvPr>
          <p:cNvSpPr/>
          <p:nvPr/>
        </p:nvSpPr>
        <p:spPr>
          <a:xfrm>
            <a:off x="1905000" y="3429000"/>
            <a:ext cx="1193800" cy="4318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ECA57FD9-6976-9247-A04E-BF33A9396991}"/>
              </a:ext>
            </a:extLst>
          </p:cNvPr>
          <p:cNvSpPr/>
          <p:nvPr/>
        </p:nvSpPr>
        <p:spPr>
          <a:xfrm rot="10800000">
            <a:off x="5549900" y="3502718"/>
            <a:ext cx="685800" cy="76696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E03DDC9B-32D0-9E48-A831-5611F010A7ED}"/>
              </a:ext>
            </a:extLst>
          </p:cNvPr>
          <p:cNvSpPr/>
          <p:nvPr/>
        </p:nvSpPr>
        <p:spPr>
          <a:xfrm rot="16200000">
            <a:off x="8400410" y="2493068"/>
            <a:ext cx="685800" cy="76696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284E636-2C09-D44B-AF11-8796EFC54510}"/>
              </a:ext>
            </a:extLst>
          </p:cNvPr>
          <p:cNvSpPr/>
          <p:nvPr/>
        </p:nvSpPr>
        <p:spPr>
          <a:xfrm>
            <a:off x="4770895" y="3528118"/>
            <a:ext cx="685800" cy="76696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2E890E-AC48-254E-83DF-32A7028F02EA}"/>
              </a:ext>
            </a:extLst>
          </p:cNvPr>
          <p:cNvSpPr/>
          <p:nvPr/>
        </p:nvSpPr>
        <p:spPr>
          <a:xfrm>
            <a:off x="9207500" y="1727200"/>
            <a:ext cx="2781300" cy="431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Public site</a:t>
            </a:r>
          </a:p>
          <a:p>
            <a:pPr algn="ctr"/>
            <a:endParaRPr lang="en-US" sz="3600" dirty="0"/>
          </a:p>
          <a:p>
            <a:pPr algn="ctr"/>
            <a:r>
              <a:rPr lang="en-US" sz="2800" dirty="0"/>
              <a:t>- User’s name</a:t>
            </a:r>
          </a:p>
          <a:p>
            <a:pPr algn="ctr"/>
            <a:r>
              <a:rPr lang="en-US" sz="2800" dirty="0"/>
              <a:t>- User’s email</a:t>
            </a:r>
          </a:p>
          <a:p>
            <a:pPr algn="ctr"/>
            <a:r>
              <a:rPr lang="en-US" sz="2800" dirty="0"/>
              <a:t>- User’s Phone number</a:t>
            </a: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031D36DA-050C-7049-B8D0-B01C66B823E3}"/>
              </a:ext>
            </a:extLst>
          </p:cNvPr>
          <p:cNvSpPr/>
          <p:nvPr/>
        </p:nvSpPr>
        <p:spPr>
          <a:xfrm>
            <a:off x="3106529" y="4257261"/>
            <a:ext cx="5348357" cy="2039457"/>
          </a:xfrm>
          <a:prstGeom prst="frame">
            <a:avLst/>
          </a:prstGeom>
          <a:pattFill prst="wdDnDiag">
            <a:fgClr>
              <a:srgbClr val="FFFF00"/>
            </a:fgClr>
            <a:bgClr>
              <a:schemeClr val="tx1">
                <a:lumMod val="95000"/>
                <a:lumOff val="5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35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5" grpId="0" animBg="1"/>
      <p:bldP spid="15" grpId="1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E0DBC3-5902-5A44-91EF-C7451A500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236" y="945834"/>
            <a:ext cx="4199717" cy="496633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BFF74F-79C4-1747-BB8F-3753017C6931}"/>
              </a:ext>
            </a:extLst>
          </p:cNvPr>
          <p:cNvSpPr/>
          <p:nvPr/>
        </p:nvSpPr>
        <p:spPr>
          <a:xfrm>
            <a:off x="1112228" y="3098484"/>
            <a:ext cx="3823541" cy="740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3</a:t>
            </a:r>
            <a:r>
              <a:rPr lang="en-US" sz="2800" baseline="30000" dirty="0"/>
              <a:t>rd</a:t>
            </a:r>
            <a:r>
              <a:rPr lang="en-US" sz="2800" dirty="0"/>
              <a:t> party harmful script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07FAF8-C568-5A4B-ACA4-140F30575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888523"/>
            <a:ext cx="4199717" cy="496633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411C2AC-9965-EC4A-BF9E-BA78CC2D1AB2}"/>
              </a:ext>
            </a:extLst>
          </p:cNvPr>
          <p:cNvSpPr/>
          <p:nvPr/>
        </p:nvSpPr>
        <p:spPr>
          <a:xfrm>
            <a:off x="6219264" y="4600750"/>
            <a:ext cx="3920938" cy="1033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Your web part – MS Graph (</a:t>
            </a:r>
            <a:r>
              <a:rPr lang="en-IE" sz="2400" i="1" dirty="0"/>
              <a:t>User.Read.All</a:t>
            </a:r>
            <a:r>
              <a:rPr lang="en-IE" sz="2400" dirty="0"/>
              <a:t> </a:t>
            </a:r>
            <a:r>
              <a:rPr lang="en-US" sz="2400" dirty="0"/>
              <a:t>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071CE6-CD8D-B545-B4E0-CFBF188C435C}"/>
              </a:ext>
            </a:extLst>
          </p:cNvPr>
          <p:cNvSpPr/>
          <p:nvPr/>
        </p:nvSpPr>
        <p:spPr>
          <a:xfrm>
            <a:off x="892236" y="251460"/>
            <a:ext cx="4199717" cy="56007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contoso.sharepoint.com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69A3C0-842E-C34D-8F3D-6188EC0B462D}"/>
              </a:ext>
            </a:extLst>
          </p:cNvPr>
          <p:cNvSpPr/>
          <p:nvPr/>
        </p:nvSpPr>
        <p:spPr>
          <a:xfrm>
            <a:off x="6096000" y="242725"/>
            <a:ext cx="5757745" cy="56007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contoso-app123.sharepoint.com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62A0C8A7-81B6-C24E-B07D-3C3DA528A5E3}"/>
              </a:ext>
            </a:extLst>
          </p:cNvPr>
          <p:cNvSpPr/>
          <p:nvPr/>
        </p:nvSpPr>
        <p:spPr>
          <a:xfrm rot="5400000">
            <a:off x="4749013" y="4528206"/>
            <a:ext cx="1204332" cy="1178612"/>
          </a:xfrm>
          <a:prstGeom prst="down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EAEDAF86-3D61-1F4B-942A-7AD223FC8B48}"/>
              </a:ext>
            </a:extLst>
          </p:cNvPr>
          <p:cNvSpPr/>
          <p:nvPr/>
        </p:nvSpPr>
        <p:spPr>
          <a:xfrm>
            <a:off x="1248937" y="4515346"/>
            <a:ext cx="3423424" cy="982205"/>
          </a:xfrm>
          <a:prstGeom prst="fram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624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6C3768-C9C3-4789-B3B0-5BC1444E7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72916"/>
            <a:ext cx="12192000" cy="12192000"/>
          </a:xfrm>
          <a:prstGeom prst="rect">
            <a:avLst/>
          </a:prstGeom>
        </p:spPr>
      </p:pic>
      <p:sp>
        <p:nvSpPr>
          <p:cNvPr id="155" name="Rectangle 154">
            <a:extLst>
              <a:ext uri="{FF2B5EF4-FFF2-40B4-BE49-F238E27FC236}">
                <a16:creationId xmlns:a16="http://schemas.microsoft.com/office/drawing/2014/main" id="{CF3A9975-61DE-4D7C-BC15-76477AEC325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8000">
                <a:schemeClr val="bg1"/>
              </a:gs>
              <a:gs pos="0">
                <a:schemeClr val="bg1">
                  <a:alpha val="7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B6220DBB-C3B5-4C43-B81E-45CDB18850FC}"/>
              </a:ext>
            </a:extLst>
          </p:cNvPr>
          <p:cNvCxnSpPr>
            <a:cxnSpLocks/>
          </p:cNvCxnSpPr>
          <p:nvPr/>
        </p:nvCxnSpPr>
        <p:spPr>
          <a:xfrm>
            <a:off x="5118543" y="3473595"/>
            <a:ext cx="5089336" cy="5586413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7000"/>
                  </a:schemeClr>
                </a:gs>
                <a:gs pos="4600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BB718C79-D204-4C0A-8899-95A89771BDB3}"/>
              </a:ext>
            </a:extLst>
          </p:cNvPr>
          <p:cNvGrpSpPr/>
          <p:nvPr/>
        </p:nvGrpSpPr>
        <p:grpSpPr>
          <a:xfrm>
            <a:off x="6974461" y="-1558853"/>
            <a:ext cx="5089336" cy="9938456"/>
            <a:chOff x="6324759" y="-1558853"/>
            <a:chExt cx="5089336" cy="9938456"/>
          </a:xfrm>
        </p:grpSpPr>
        <p:sp>
          <p:nvSpPr>
            <p:cNvPr id="169" name="Rectangle 172">
              <a:extLst>
                <a:ext uri="{FF2B5EF4-FFF2-40B4-BE49-F238E27FC236}">
                  <a16:creationId xmlns:a16="http://schemas.microsoft.com/office/drawing/2014/main" id="{F287743A-CA87-4AE5-BDEC-4661EC2EF4E9}"/>
                </a:ext>
              </a:extLst>
            </p:cNvPr>
            <p:cNvSpPr/>
            <p:nvPr/>
          </p:nvSpPr>
          <p:spPr>
            <a:xfrm rot="2889910">
              <a:off x="5272889" y="3191874"/>
              <a:ext cx="7807377" cy="2568081"/>
            </a:xfrm>
            <a:custGeom>
              <a:avLst/>
              <a:gdLst>
                <a:gd name="connsiteX0" fmla="*/ 0 w 7560407"/>
                <a:gd name="connsiteY0" fmla="*/ 0 h 2552132"/>
                <a:gd name="connsiteX1" fmla="*/ 7560407 w 7560407"/>
                <a:gd name="connsiteY1" fmla="*/ 0 h 2552132"/>
                <a:gd name="connsiteX2" fmla="*/ 7560407 w 7560407"/>
                <a:gd name="connsiteY2" fmla="*/ 2552132 h 2552132"/>
                <a:gd name="connsiteX3" fmla="*/ 0 w 7560407"/>
                <a:gd name="connsiteY3" fmla="*/ 2552132 h 2552132"/>
                <a:gd name="connsiteX4" fmla="*/ 0 w 7560407"/>
                <a:gd name="connsiteY4" fmla="*/ 0 h 2552132"/>
                <a:gd name="connsiteX0" fmla="*/ 945923 w 7560407"/>
                <a:gd name="connsiteY0" fmla="*/ 0 h 2557623"/>
                <a:gd name="connsiteX1" fmla="*/ 7560407 w 7560407"/>
                <a:gd name="connsiteY1" fmla="*/ 5491 h 2557623"/>
                <a:gd name="connsiteX2" fmla="*/ 7560407 w 7560407"/>
                <a:gd name="connsiteY2" fmla="*/ 2557623 h 2557623"/>
                <a:gd name="connsiteX3" fmla="*/ 0 w 7560407"/>
                <a:gd name="connsiteY3" fmla="*/ 2557623 h 2557623"/>
                <a:gd name="connsiteX4" fmla="*/ 945923 w 7560407"/>
                <a:gd name="connsiteY4" fmla="*/ 0 h 2557623"/>
                <a:gd name="connsiteX0" fmla="*/ 1399585 w 7560407"/>
                <a:gd name="connsiteY0" fmla="*/ 0 h 2560650"/>
                <a:gd name="connsiteX1" fmla="*/ 7560407 w 7560407"/>
                <a:gd name="connsiteY1" fmla="*/ 8518 h 2560650"/>
                <a:gd name="connsiteX2" fmla="*/ 7560407 w 7560407"/>
                <a:gd name="connsiteY2" fmla="*/ 2560650 h 2560650"/>
                <a:gd name="connsiteX3" fmla="*/ 0 w 7560407"/>
                <a:gd name="connsiteY3" fmla="*/ 2560650 h 2560650"/>
                <a:gd name="connsiteX4" fmla="*/ 1399585 w 7560407"/>
                <a:gd name="connsiteY4" fmla="*/ 0 h 2560650"/>
                <a:gd name="connsiteX0" fmla="*/ 1781958 w 7560407"/>
                <a:gd name="connsiteY0" fmla="*/ 0 h 2563057"/>
                <a:gd name="connsiteX1" fmla="*/ 7560407 w 7560407"/>
                <a:gd name="connsiteY1" fmla="*/ 10925 h 2563057"/>
                <a:gd name="connsiteX2" fmla="*/ 7560407 w 7560407"/>
                <a:gd name="connsiteY2" fmla="*/ 2563057 h 2563057"/>
                <a:gd name="connsiteX3" fmla="*/ 0 w 7560407"/>
                <a:gd name="connsiteY3" fmla="*/ 2563057 h 2563057"/>
                <a:gd name="connsiteX4" fmla="*/ 1781958 w 7560407"/>
                <a:gd name="connsiteY4" fmla="*/ 0 h 2563057"/>
                <a:gd name="connsiteX0" fmla="*/ 1454010 w 7232459"/>
                <a:gd name="connsiteY0" fmla="*/ 0 h 2568081"/>
                <a:gd name="connsiteX1" fmla="*/ 7232459 w 7232459"/>
                <a:gd name="connsiteY1" fmla="*/ 10925 h 2568081"/>
                <a:gd name="connsiteX2" fmla="*/ 7232459 w 7232459"/>
                <a:gd name="connsiteY2" fmla="*/ 2563057 h 2568081"/>
                <a:gd name="connsiteX3" fmla="*/ 0 w 7232459"/>
                <a:gd name="connsiteY3" fmla="*/ 2568081 h 2568081"/>
                <a:gd name="connsiteX4" fmla="*/ 1454010 w 7232459"/>
                <a:gd name="connsiteY4" fmla="*/ 0 h 25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2459" h="2568081">
                  <a:moveTo>
                    <a:pt x="1454010" y="0"/>
                  </a:moveTo>
                  <a:lnTo>
                    <a:pt x="7232459" y="10925"/>
                  </a:lnTo>
                  <a:lnTo>
                    <a:pt x="7232459" y="2563057"/>
                  </a:lnTo>
                  <a:lnTo>
                    <a:pt x="0" y="2568081"/>
                  </a:lnTo>
                  <a:lnTo>
                    <a:pt x="1454010" y="0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74">
              <a:extLst>
                <a:ext uri="{FF2B5EF4-FFF2-40B4-BE49-F238E27FC236}">
                  <a16:creationId xmlns:a16="http://schemas.microsoft.com/office/drawing/2014/main" id="{5F801805-AA31-4752-A151-9912440EF777}"/>
                </a:ext>
              </a:extLst>
            </p:cNvPr>
            <p:cNvSpPr/>
            <p:nvPr/>
          </p:nvSpPr>
          <p:spPr>
            <a:xfrm rot="2964570">
              <a:off x="6273484" y="726731"/>
              <a:ext cx="5493098" cy="921930"/>
            </a:xfrm>
            <a:custGeom>
              <a:avLst/>
              <a:gdLst>
                <a:gd name="connsiteX0" fmla="*/ 0 w 5493098"/>
                <a:gd name="connsiteY0" fmla="*/ 0 h 919502"/>
                <a:gd name="connsiteX1" fmla="*/ 5493098 w 5493098"/>
                <a:gd name="connsiteY1" fmla="*/ 0 h 919502"/>
                <a:gd name="connsiteX2" fmla="*/ 5493098 w 5493098"/>
                <a:gd name="connsiteY2" fmla="*/ 919502 h 919502"/>
                <a:gd name="connsiteX3" fmla="*/ 0 w 5493098"/>
                <a:gd name="connsiteY3" fmla="*/ 919502 h 919502"/>
                <a:gd name="connsiteX4" fmla="*/ 0 w 5493098"/>
                <a:gd name="connsiteY4" fmla="*/ 0 h 919502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5493098 w 5493098"/>
                <a:gd name="connsiteY2" fmla="*/ 919502 h 921930"/>
                <a:gd name="connsiteX3" fmla="*/ 4652512 w 5493098"/>
                <a:gd name="connsiteY3" fmla="*/ 921930 h 921930"/>
                <a:gd name="connsiteX4" fmla="*/ 0 w 5493098"/>
                <a:gd name="connsiteY4" fmla="*/ 919502 h 921930"/>
                <a:gd name="connsiteX5" fmla="*/ 0 w 5493098"/>
                <a:gd name="connsiteY5" fmla="*/ 0 h 921930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4652512 w 5493098"/>
                <a:gd name="connsiteY2" fmla="*/ 921930 h 921930"/>
                <a:gd name="connsiteX3" fmla="*/ 0 w 5493098"/>
                <a:gd name="connsiteY3" fmla="*/ 919502 h 921930"/>
                <a:gd name="connsiteX4" fmla="*/ 0 w 5493098"/>
                <a:gd name="connsiteY4" fmla="*/ 0 h 92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3098" h="921930">
                  <a:moveTo>
                    <a:pt x="0" y="0"/>
                  </a:moveTo>
                  <a:lnTo>
                    <a:pt x="5493098" y="0"/>
                  </a:lnTo>
                  <a:lnTo>
                    <a:pt x="4652512" y="921930"/>
                  </a:lnTo>
                  <a:lnTo>
                    <a:pt x="0" y="919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2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C1C591F-DF65-4EFC-B7A1-5794678588B6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lumMod val="7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2" name="Group 351">
            <a:extLst>
              <a:ext uri="{FF2B5EF4-FFF2-40B4-BE49-F238E27FC236}">
                <a16:creationId xmlns:a16="http://schemas.microsoft.com/office/drawing/2014/main" id="{96C4F462-70C5-4130-AEDE-1563A3DC9E90}"/>
              </a:ext>
            </a:extLst>
          </p:cNvPr>
          <p:cNvGrpSpPr/>
          <p:nvPr/>
        </p:nvGrpSpPr>
        <p:grpSpPr>
          <a:xfrm>
            <a:off x="-593558" y="6282758"/>
            <a:ext cx="13730854" cy="291915"/>
            <a:chOff x="-593558" y="6282758"/>
            <a:chExt cx="13730854" cy="291915"/>
          </a:xfrm>
        </p:grpSpPr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5FFDDFDD-BF18-4D71-88A7-470FB4C29444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325BFAD-4D1D-41B4-AFEF-F929097585EA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6BB130DE-CD52-4FBD-ADF3-BAB55D52214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F38A4DCC-9EF0-4529-A355-404FF4F3E501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405DF49A-1401-4594-AA8A-37E71AD93A18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9EA71AF3-CA41-4EA6-9CDB-EA02C22A48D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B08DBFC5-E5F8-4138-958F-2554AFEBF4B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D4726895-58FC-4F35-BD8E-6BA0D2196D4B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3B323A23-25EB-4569-8929-7D77BC3006F6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E2652D8B-EA9C-44A6-B6CC-14890B08523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C554BEAC-B213-4F10-B353-861F17C8B1D7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1688BB34-22C7-4139-BC33-D6392955EDCD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5E507536-D187-482A-9F97-A26C2852E9D1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181E53D-C5A4-417E-B970-A6A93CEAAA0A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906C31A-3C8B-4CEE-8844-1B39D519B8B9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CC8C40C-8F7C-4BEA-8549-0B94CAD51AB4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3C0E6B4-A8C6-48A4-BDD0-6C4897DFC2E7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6BE6C10-E28C-4864-858B-271D9B3AEF3C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A8EF721-6854-45DD-AA41-DFAFCA8ED26E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BE7F1A7-4AE2-4C0D-9BBD-CBF5E3AC05EE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3FCF362-81B8-41E5-8AC3-CF1DA03D5A11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56514B37-51CD-4370-899A-00245020BC04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60000">
                  <a:srgbClr val="262262">
                    <a:alpha val="0"/>
                  </a:srgbClr>
                </a:gs>
                <a:gs pos="0">
                  <a:srgbClr val="262262">
                    <a:alpha val="0"/>
                  </a:srgbClr>
                </a:gs>
                <a:gs pos="100000">
                  <a:srgbClr val="262262"/>
                </a:gs>
              </a:gsLst>
              <a:lin ang="10800000" scaled="1"/>
              <a:tileRect/>
            </a:gradFill>
          </p:grpSpPr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1B9DFD80-3791-4321-BE44-B607047FFB5A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77A64E5D-557E-4221-9A2F-0EB134AA657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76564FAB-5D45-4CC0-A145-520613E73F7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4815AEB9-5BBE-437F-A99E-8956E45298A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5B856EC5-7FCE-4A1A-BCBB-B1E2DF8DF7BD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C2506D2D-FEF6-406B-A2C9-A209303068F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2ED22DD7-28DE-40B7-AF94-A3A1256D1DE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826658F7-B84F-48A1-9B1A-1A379544089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861C7617-A573-4090-A04A-1C4AD43AC703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614CFC69-6D77-4745-B803-40E2D9E9A4CA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F0D9C820-0D7B-40EB-A32E-1624E6A43A5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4953294B-5322-46C6-8CFF-D577E771F5F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57337EB8-95C9-48C3-ACCC-E1B641AE6352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E3CC10A7-DA0F-47A5-B07A-763628C6F1E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B1428BB2-B853-4854-BA9D-FD71658F3E5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76F0E500-3ADC-4609-8273-6083D832D33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232E68BC-7453-4A8A-B3BE-D12C7EB1D7CB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FFA1927A-9ACE-4192-BF32-D8C92BDEA56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91681F42-30E2-496C-BCF8-FB16788828B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0DB2BDB8-E85E-463B-81AD-63C9ECAD474A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D35599F5-D463-4019-B7B7-139C9015D230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id="{927757BA-754B-48A2-A06E-E9697221192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D4E50AC3-D39B-4F3E-9F9D-E936204E2F2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17A458B2-9266-44FB-BB3D-2D2BE94C390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917AA657-EE16-4E3A-BDB2-7D47E81E73F8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61" name="Group 260">
                  <a:extLst>
                    <a:ext uri="{FF2B5EF4-FFF2-40B4-BE49-F238E27FC236}">
                      <a16:creationId xmlns:a16="http://schemas.microsoft.com/office/drawing/2014/main" id="{7CA79261-6708-404C-8C34-3A2906D804AF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70" name="Freeform: Shape 269">
                    <a:extLst>
                      <a:ext uri="{FF2B5EF4-FFF2-40B4-BE49-F238E27FC236}">
                        <a16:creationId xmlns:a16="http://schemas.microsoft.com/office/drawing/2014/main" id="{EB3CCAD2-1563-4751-BF2A-F6E19B0542E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2F25F38C-2FD6-485D-980A-562123B410E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Freeform: Shape 271">
                    <a:extLst>
                      <a:ext uri="{FF2B5EF4-FFF2-40B4-BE49-F238E27FC236}">
                        <a16:creationId xmlns:a16="http://schemas.microsoft.com/office/drawing/2014/main" id="{A65FE677-331E-415E-A131-AB7D48E6622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6D6E17E1-FD5A-4CA3-B091-81CA93895E0F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9F8FED55-E69E-40EC-9317-F60708F6A86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8" name="Freeform: Shape 267">
                    <a:extLst>
                      <a:ext uri="{FF2B5EF4-FFF2-40B4-BE49-F238E27FC236}">
                        <a16:creationId xmlns:a16="http://schemas.microsoft.com/office/drawing/2014/main" id="{E02BDC37-34BA-4F4A-8F74-C1AD5F31FB7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138ED109-7CF2-4430-9764-0DCBA00AC0A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C12449EC-D719-4E56-A8AC-2A4C78C0CA19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4" name="Freeform: Shape 263">
                    <a:extLst>
                      <a:ext uri="{FF2B5EF4-FFF2-40B4-BE49-F238E27FC236}">
                        <a16:creationId xmlns:a16="http://schemas.microsoft.com/office/drawing/2014/main" id="{C1162EFD-799A-408D-8083-30C3EBD9C95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DB41A5EB-A46F-4714-BC9A-872B3E15541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Freeform: Shape 265">
                    <a:extLst>
                      <a:ext uri="{FF2B5EF4-FFF2-40B4-BE49-F238E27FC236}">
                        <a16:creationId xmlns:a16="http://schemas.microsoft.com/office/drawing/2014/main" id="{48AF9E9E-F67A-4C53-949D-BAAAA4A9E3D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306FE6E8-4DC1-4E26-867B-5066FA8A6A60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1EDA9725-6167-4D02-9E28-9CA89877F5CD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136D519F-A290-4799-8B10-4F7D1DA665C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B0E5D6CF-7E4D-4E62-B316-FBAA83B3C03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E6EF124E-DB51-420F-A044-AA69EEA212C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9F2C4095-306B-46A7-AE9C-09EB409059F7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DFB29696-08B9-42E6-8EAF-E54216320E2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6" name="Freeform: Shape 255">
                    <a:extLst>
                      <a:ext uri="{FF2B5EF4-FFF2-40B4-BE49-F238E27FC236}">
                        <a16:creationId xmlns:a16="http://schemas.microsoft.com/office/drawing/2014/main" id="{D60EDEEB-4B88-4F2B-BE1E-CEAD277135D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594D0032-83C5-4908-A136-70AF83F07C9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10C85C89-DDA0-479E-B6CD-91D9E18B58E2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2" name="Freeform: Shape 251">
                    <a:extLst>
                      <a:ext uri="{FF2B5EF4-FFF2-40B4-BE49-F238E27FC236}">
                        <a16:creationId xmlns:a16="http://schemas.microsoft.com/office/drawing/2014/main" id="{9D927DB6-B1D5-406E-ABB9-E3BD175CCB7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D1156D25-3033-4C8F-98B3-ADDB020866C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4" name="Freeform: Shape 253">
                    <a:extLst>
                      <a:ext uri="{FF2B5EF4-FFF2-40B4-BE49-F238E27FC236}">
                        <a16:creationId xmlns:a16="http://schemas.microsoft.com/office/drawing/2014/main" id="{F5C6A0A7-5DD6-4E8E-9AAB-B470FDC1A20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772168A4-C50F-45BE-9067-064BA3FBFF94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A6E20FB0-BA3F-4EA5-AA8F-B103D23E454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C43E070D-DEA8-42CC-81FF-D0C0435CB65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02B75BDA-351E-4C43-976E-0B22954B2039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E827B9E0-9C41-4602-815B-6612716EEEBE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98DA06E8-9A95-4B45-90B4-B3507138EC9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B1F217BA-D850-4D13-AA00-D4F05775950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32CEC94E-79F9-48DB-9FBF-57B57BC613D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CAC8BEE8-DACA-4592-AA2D-7AB72E0077BB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2961B25B-170A-4D0F-9526-D618E115FF6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2F28668F-46C9-49B8-9B4E-3AD9EFF42FD4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EBD8B789-DD96-4151-80E7-3EA57039A0B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4552C5A0-32CF-4CB4-BF4F-5498D70CB14E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90DF5DD4-1FB4-451E-967F-ACDB5115C34A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4DC60518-2FF8-4C0A-886B-152F7600EC5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EC649A47-B223-4395-927D-6860E2E7C0B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CC21AED2-9600-4531-A116-BD91FA2E59EA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2A2EC6C-B848-48F1-A777-CC3891B0A26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DB8ED5AC-8332-4252-9676-C88253EB2AB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71D4139A-BEF3-4F66-A349-7D49E9EA486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A4B2DDAE-7888-44A5-8973-44058DC95BB4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CBA8A7C-0776-4F88-B1BC-D2258D1E619B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A11105CE-ABCE-45FB-8D6F-D368D65744F0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FE92FFCA-BE50-4018-83CD-9DC2293138B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FC72224D-4A99-462A-9D78-270592CA5D7D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43B22215-7AE3-4442-809A-6B8A14E45F3E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A86781AE-93F2-4280-A42A-37638B85D1CA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9FD29E14-FCE0-4CB1-B557-87A0A0127CC3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9216467-DC78-4E90-8D3C-D102EF73F490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BA7EA2E5-9729-4924-AA24-0590857F43C0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79DC4B-E16F-4ADA-B415-2F07DB3DF991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D54A8A6E-385B-41D6-88CA-902204F1630F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399D27B-EA21-4F9F-BEF7-FD4EA8B3EE5D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5B1219A9-E91F-4FB8-B37F-D88A75D226C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19" name="Group 218">
                  <a:extLst>
                    <a:ext uri="{FF2B5EF4-FFF2-40B4-BE49-F238E27FC236}">
                      <a16:creationId xmlns:a16="http://schemas.microsoft.com/office/drawing/2014/main" id="{AB9B4C3B-C702-4ED2-8BC7-DBB22C3BD0CA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8" name="Freeform: Shape 227">
                    <a:extLst>
                      <a:ext uri="{FF2B5EF4-FFF2-40B4-BE49-F238E27FC236}">
                        <a16:creationId xmlns:a16="http://schemas.microsoft.com/office/drawing/2014/main" id="{DF283CC3-2D88-420C-8806-74A64929874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A02AEC9E-D965-4A6F-A463-6CA3BEA740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80F13081-B772-4E65-9A02-AB8EF50F8FC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5FBAD005-2388-4966-A6F7-05187A41EA41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EE0A6E2F-3602-451E-82A4-33D44970AF0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6" name="Freeform: Shape 225">
                    <a:extLst>
                      <a:ext uri="{FF2B5EF4-FFF2-40B4-BE49-F238E27FC236}">
                        <a16:creationId xmlns:a16="http://schemas.microsoft.com/office/drawing/2014/main" id="{CC4BB0E3-C6B5-4480-A90C-F6AA7A4949A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Freeform: Shape 226">
                    <a:extLst>
                      <a:ext uri="{FF2B5EF4-FFF2-40B4-BE49-F238E27FC236}">
                        <a16:creationId xmlns:a16="http://schemas.microsoft.com/office/drawing/2014/main" id="{A8F44FBA-135C-4A4A-9D04-3B8EA46345A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788E3DB4-6E0D-4A24-8E28-7D103DD4A2C1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2" name="Freeform: Shape 221">
                    <a:extLst>
                      <a:ext uri="{FF2B5EF4-FFF2-40B4-BE49-F238E27FC236}">
                        <a16:creationId xmlns:a16="http://schemas.microsoft.com/office/drawing/2014/main" id="{8BD58626-68FC-434F-A5A1-37AD42E6080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CDE4DCE5-386A-4055-A106-BFB95C880B4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4" name="Freeform: Shape 223">
                    <a:extLst>
                      <a:ext uri="{FF2B5EF4-FFF2-40B4-BE49-F238E27FC236}">
                        <a16:creationId xmlns:a16="http://schemas.microsoft.com/office/drawing/2014/main" id="{D5FB010B-207F-4D03-807B-5ED4EE99F6A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A9389127-6145-44F9-A7B5-C65C0287A44B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B1B08B9D-8276-40D6-8B61-6D2BB02D5F69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57781177-5D21-46B6-AF6D-302376F6B25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B232F5E1-4D4D-4379-B8A3-7279967C772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7799F05A-5C52-4601-9CF5-F0F5B23FC6C0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B28CF6D5-D9A5-43C2-8F4A-D1FC6F2B71C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A3AC2A15-481E-4FE9-A980-82C1B300369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8C73A2D8-F2EE-42C9-9499-0508F19725A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C87FBEF3-668E-4850-9CD2-94A9B6530B85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0" name="Freeform: Shape 209">
                  <a:extLst>
                    <a:ext uri="{FF2B5EF4-FFF2-40B4-BE49-F238E27FC236}">
                      <a16:creationId xmlns:a16="http://schemas.microsoft.com/office/drawing/2014/main" id="{A10DF029-602D-4FC9-B9F9-3EB09549B13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8217F576-C722-412E-ABAD-1AE25B6784D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4E527279-16CB-4914-8D46-D2A75EA164C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3E87629B-3987-483B-864F-1EA03786ECC4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728FF6F8-F019-43DE-9A08-5DAAAE1485E0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D3FF24CB-E1C0-4F43-A2B4-9BF8BEACFF88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215BBB23-3D3E-4EDA-901D-2422F9D19C49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8DF932C-6E79-415C-9EF8-61C6BF5BF726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F509F969-0275-440F-AA2A-716819C3F1A0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EE17FC04-CB99-4DC7-8D1C-1A0833933443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8BE9358-294B-4AF1-BA0E-9230B3316170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26AF6A80-6F0B-4F7E-8326-1A2B263E6269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3634993F-E5AD-48A7-B71E-5A48D95750A2}"/>
              </a:ext>
            </a:extLst>
          </p:cNvPr>
          <p:cNvCxnSpPr>
            <a:cxnSpLocks/>
          </p:cNvCxnSpPr>
          <p:nvPr/>
        </p:nvCxnSpPr>
        <p:spPr>
          <a:xfrm>
            <a:off x="-3457946" y="-2194705"/>
            <a:ext cx="5089336" cy="5586413"/>
          </a:xfrm>
          <a:prstGeom prst="line">
            <a:avLst/>
          </a:prstGeom>
          <a:ln>
            <a:solidFill>
              <a:schemeClr val="bg1">
                <a:lumMod val="75000"/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9" name="Group 308">
            <a:extLst>
              <a:ext uri="{FF2B5EF4-FFF2-40B4-BE49-F238E27FC236}">
                <a16:creationId xmlns:a16="http://schemas.microsoft.com/office/drawing/2014/main" id="{CC67B768-FDD7-4EB2-BCE3-3636B8108593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7507C30D-F6BE-480A-940E-7A816DFCC82C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68E9156F-3304-49E6-BBCE-67AFD2A5C51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EC4F7C45-BFA1-41A0-A3F6-7847F0F3769C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2123D571-28F8-49FE-84B3-C2C4FD5FE35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8" name="TextBox 307">
              <a:extLst>
                <a:ext uri="{FF2B5EF4-FFF2-40B4-BE49-F238E27FC236}">
                  <a16:creationId xmlns:a16="http://schemas.microsoft.com/office/drawing/2014/main" id="{76382598-28E9-44A9-9FDF-7E2EA0939A03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rgbClr val="262262"/>
                  </a:solidFill>
                  <a:latin typeface="Sim Font" pitchFamily="50" charset="0"/>
                </a:rPr>
                <a:t>Sponsor</a:t>
              </a:r>
            </a:p>
          </p:txBody>
        </p:sp>
      </p:grpSp>
      <p:grpSp>
        <p:nvGrpSpPr>
          <p:cNvPr id="332" name="Group 331">
            <a:extLst>
              <a:ext uri="{FF2B5EF4-FFF2-40B4-BE49-F238E27FC236}">
                <a16:creationId xmlns:a16="http://schemas.microsoft.com/office/drawing/2014/main" id="{8203C6B4-EE7E-4E63-9A96-9342444EE455}"/>
              </a:ext>
            </a:extLst>
          </p:cNvPr>
          <p:cNvGrpSpPr/>
          <p:nvPr/>
        </p:nvGrpSpPr>
        <p:grpSpPr>
          <a:xfrm>
            <a:off x="445978" y="1491916"/>
            <a:ext cx="11172354" cy="2081379"/>
            <a:chOff x="481765" y="1491916"/>
            <a:chExt cx="11172354" cy="2081379"/>
          </a:xfrm>
        </p:grpSpPr>
        <p:grpSp>
          <p:nvGrpSpPr>
            <p:cNvPr id="325" name="Group 324">
              <a:extLst>
                <a:ext uri="{FF2B5EF4-FFF2-40B4-BE49-F238E27FC236}">
                  <a16:creationId xmlns:a16="http://schemas.microsoft.com/office/drawing/2014/main" id="{B02E2A4C-E424-43EA-A9C4-A5C481B5A92F}"/>
                </a:ext>
              </a:extLst>
            </p:cNvPr>
            <p:cNvGrpSpPr/>
            <p:nvPr/>
          </p:nvGrpSpPr>
          <p:grpSpPr>
            <a:xfrm>
              <a:off x="481765" y="1491916"/>
              <a:ext cx="5346656" cy="2081379"/>
              <a:chOff x="481765" y="1491916"/>
              <a:chExt cx="5346656" cy="2081379"/>
            </a:xfrm>
          </p:grpSpPr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66077210-BB3C-44ED-94CF-836475C1124D}"/>
                  </a:ext>
                </a:extLst>
              </p:cNvPr>
              <p:cNvSpPr/>
              <p:nvPr/>
            </p:nvSpPr>
            <p:spPr>
              <a:xfrm>
                <a:off x="481765" y="1491916"/>
                <a:ext cx="5346656" cy="208137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762000" dist="139700" dir="2700000" algn="tl" rotWithShape="0">
                  <a:prstClr val="black">
                    <a:alpha val="3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4" name="Group 323">
                <a:extLst>
                  <a:ext uri="{FF2B5EF4-FFF2-40B4-BE49-F238E27FC236}">
                    <a16:creationId xmlns:a16="http://schemas.microsoft.com/office/drawing/2014/main" id="{BB0B48EE-E1EB-4AD2-A694-58300F4FB8A1}"/>
                  </a:ext>
                </a:extLst>
              </p:cNvPr>
              <p:cNvGrpSpPr/>
              <p:nvPr/>
            </p:nvGrpSpPr>
            <p:grpSpPr>
              <a:xfrm>
                <a:off x="645218" y="1941097"/>
                <a:ext cx="4898705" cy="1067493"/>
                <a:chOff x="558077" y="1844271"/>
                <a:chExt cx="5200874" cy="1133340"/>
              </a:xfrm>
            </p:grpSpPr>
            <p:pic>
              <p:nvPicPr>
                <p:cNvPr id="318" name="Picture 317">
                  <a:extLst>
                    <a:ext uri="{FF2B5EF4-FFF2-40B4-BE49-F238E27FC236}">
                      <a16:creationId xmlns:a16="http://schemas.microsoft.com/office/drawing/2014/main" id="{000B6D54-8653-4862-AD85-103CE41783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558077" y="2699731"/>
                  <a:ext cx="1726661" cy="263962"/>
                </a:xfrm>
                <a:prstGeom prst="rect">
                  <a:avLst/>
                </a:prstGeom>
              </p:spPr>
            </p:pic>
            <p:pic>
              <p:nvPicPr>
                <p:cNvPr id="322" name="Picture 321">
                  <a:extLst>
                    <a:ext uri="{FF2B5EF4-FFF2-40B4-BE49-F238E27FC236}">
                      <a16:creationId xmlns:a16="http://schemas.microsoft.com/office/drawing/2014/main" id="{4CC52FDF-2915-4054-AB29-B162F458A6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93070" y="1844271"/>
                  <a:ext cx="1726661" cy="517998"/>
                </a:xfrm>
                <a:prstGeom prst="rect">
                  <a:avLst/>
                </a:prstGeom>
              </p:spPr>
            </p:pic>
            <p:pic>
              <p:nvPicPr>
                <p:cNvPr id="323" name="Picture 322">
                  <a:extLst>
                    <a:ext uri="{FF2B5EF4-FFF2-40B4-BE49-F238E27FC236}">
                      <a16:creationId xmlns:a16="http://schemas.microsoft.com/office/drawing/2014/main" id="{B78562F6-A5E2-426A-AF87-F8D32EDB23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3930147" y="2615472"/>
                  <a:ext cx="1828804" cy="362139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6FC5425A-5E82-450D-97AD-9B147C698A6E}"/>
                </a:ext>
              </a:extLst>
            </p:cNvPr>
            <p:cNvGrpSpPr/>
            <p:nvPr/>
          </p:nvGrpSpPr>
          <p:grpSpPr>
            <a:xfrm>
              <a:off x="6271377" y="1491916"/>
              <a:ext cx="5382742" cy="2081379"/>
              <a:chOff x="481765" y="1491916"/>
              <a:chExt cx="5382742" cy="2081379"/>
            </a:xfrm>
          </p:grpSpPr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5488B381-4B48-47ED-A51D-98940DADACBF}"/>
                  </a:ext>
                </a:extLst>
              </p:cNvPr>
              <p:cNvSpPr/>
              <p:nvPr/>
            </p:nvSpPr>
            <p:spPr>
              <a:xfrm>
                <a:off x="481765" y="1491916"/>
                <a:ext cx="5346656" cy="208137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762000" dist="139700" dir="2700000" algn="tl" rotWithShape="0">
                  <a:prstClr val="black">
                    <a:alpha val="3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8" name="Group 327">
                <a:extLst>
                  <a:ext uri="{FF2B5EF4-FFF2-40B4-BE49-F238E27FC236}">
                    <a16:creationId xmlns:a16="http://schemas.microsoft.com/office/drawing/2014/main" id="{09EC23CC-EE40-4770-87D1-F6C5CF897856}"/>
                  </a:ext>
                </a:extLst>
              </p:cNvPr>
              <p:cNvGrpSpPr/>
              <p:nvPr/>
            </p:nvGrpSpPr>
            <p:grpSpPr>
              <a:xfrm>
                <a:off x="645218" y="1563511"/>
                <a:ext cx="5219289" cy="1646109"/>
                <a:chOff x="558077" y="1443394"/>
                <a:chExt cx="5541233" cy="1747647"/>
              </a:xfrm>
            </p:grpSpPr>
            <p:pic>
              <p:nvPicPr>
                <p:cNvPr id="329" name="Picture 328">
                  <a:extLst>
                    <a:ext uri="{FF2B5EF4-FFF2-40B4-BE49-F238E27FC236}">
                      <a16:creationId xmlns:a16="http://schemas.microsoft.com/office/drawing/2014/main" id="{86EC77B3-5E7C-4A86-B2BB-B5E08D071B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558077" y="2660773"/>
                  <a:ext cx="1726661" cy="341878"/>
                </a:xfrm>
                <a:prstGeom prst="rect">
                  <a:avLst/>
                </a:prstGeom>
              </p:spPr>
            </p:pic>
            <p:pic>
              <p:nvPicPr>
                <p:cNvPr id="330" name="Picture 329">
                  <a:extLst>
                    <a:ext uri="{FF2B5EF4-FFF2-40B4-BE49-F238E27FC236}">
                      <a16:creationId xmlns:a16="http://schemas.microsoft.com/office/drawing/2014/main" id="{FF809929-910A-4367-A7CB-2C95AB35B3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2441097" y="1443394"/>
                  <a:ext cx="1444499" cy="1444499"/>
                </a:xfrm>
                <a:prstGeom prst="rect">
                  <a:avLst/>
                </a:prstGeom>
              </p:spPr>
            </p:pic>
            <p:pic>
              <p:nvPicPr>
                <p:cNvPr id="331" name="Picture 330">
                  <a:extLst>
                    <a:ext uri="{FF2B5EF4-FFF2-40B4-BE49-F238E27FC236}">
                      <a16:creationId xmlns:a16="http://schemas.microsoft.com/office/drawing/2014/main" id="{7B5B63D2-68AA-447C-9A7D-164C5F459F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3960091" y="2121431"/>
                  <a:ext cx="2139219" cy="106961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341" name="Rectangle 340">
            <a:extLst>
              <a:ext uri="{FF2B5EF4-FFF2-40B4-BE49-F238E27FC236}">
                <a16:creationId xmlns:a16="http://schemas.microsoft.com/office/drawing/2014/main" id="{23A3F3F7-B42C-4A07-BA11-D00C88202656}"/>
              </a:ext>
            </a:extLst>
          </p:cNvPr>
          <p:cNvSpPr/>
          <p:nvPr/>
        </p:nvSpPr>
        <p:spPr>
          <a:xfrm>
            <a:off x="447260" y="3907316"/>
            <a:ext cx="5346656" cy="20813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1397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8" name="Group 347">
            <a:extLst>
              <a:ext uri="{FF2B5EF4-FFF2-40B4-BE49-F238E27FC236}">
                <a16:creationId xmlns:a16="http://schemas.microsoft.com/office/drawing/2014/main" id="{80A07566-92C1-4917-8D21-E492974925EE}"/>
              </a:ext>
            </a:extLst>
          </p:cNvPr>
          <p:cNvGrpSpPr/>
          <p:nvPr/>
        </p:nvGrpSpPr>
        <p:grpSpPr>
          <a:xfrm>
            <a:off x="637083" y="4602521"/>
            <a:ext cx="4861511" cy="1236673"/>
            <a:chOff x="686211" y="4773761"/>
            <a:chExt cx="4861511" cy="1236673"/>
          </a:xfrm>
        </p:grpSpPr>
        <p:pic>
          <p:nvPicPr>
            <p:cNvPr id="343" name="Picture 342">
              <a:extLst>
                <a:ext uri="{FF2B5EF4-FFF2-40B4-BE49-F238E27FC236}">
                  <a16:creationId xmlns:a16="http://schemas.microsoft.com/office/drawing/2014/main" id="{00A38565-A813-4CC6-A4E8-81BEADB35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86211" y="5070143"/>
              <a:ext cx="2039883" cy="467181"/>
            </a:xfrm>
            <a:prstGeom prst="rect">
              <a:avLst/>
            </a:prstGeom>
          </p:spPr>
        </p:pic>
        <p:pic>
          <p:nvPicPr>
            <p:cNvPr id="345" name="Picture 344">
              <a:extLst>
                <a:ext uri="{FF2B5EF4-FFF2-40B4-BE49-F238E27FC236}">
                  <a16:creationId xmlns:a16="http://schemas.microsoft.com/office/drawing/2014/main" id="{4133797B-FDAE-497F-8B31-0DF6EB76C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898827" y="4773761"/>
              <a:ext cx="1648895" cy="1236673"/>
            </a:xfrm>
            <a:prstGeom prst="rect">
              <a:avLst/>
            </a:prstGeom>
          </p:spPr>
        </p:pic>
      </p:grpSp>
      <p:sp>
        <p:nvSpPr>
          <p:cNvPr id="336" name="Rectangle 335">
            <a:extLst>
              <a:ext uri="{FF2B5EF4-FFF2-40B4-BE49-F238E27FC236}">
                <a16:creationId xmlns:a16="http://schemas.microsoft.com/office/drawing/2014/main" id="{8C18B861-E211-443D-92CE-8E298E45928D}"/>
              </a:ext>
            </a:extLst>
          </p:cNvPr>
          <p:cNvSpPr/>
          <p:nvPr/>
        </p:nvSpPr>
        <p:spPr>
          <a:xfrm>
            <a:off x="6236872" y="3907316"/>
            <a:ext cx="5346656" cy="20813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1397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9" name="Group 348">
            <a:extLst>
              <a:ext uri="{FF2B5EF4-FFF2-40B4-BE49-F238E27FC236}">
                <a16:creationId xmlns:a16="http://schemas.microsoft.com/office/drawing/2014/main" id="{E9F0C875-39AE-4A09-AB8E-E2069E2C471E}"/>
              </a:ext>
            </a:extLst>
          </p:cNvPr>
          <p:cNvGrpSpPr/>
          <p:nvPr/>
        </p:nvGrpSpPr>
        <p:grpSpPr>
          <a:xfrm>
            <a:off x="6477409" y="4343870"/>
            <a:ext cx="4796137" cy="1639963"/>
            <a:chOff x="736151" y="4525463"/>
            <a:chExt cx="4796137" cy="1639963"/>
          </a:xfrm>
        </p:grpSpPr>
        <p:pic>
          <p:nvPicPr>
            <p:cNvPr id="350" name="Picture 349">
              <a:extLst>
                <a:ext uri="{FF2B5EF4-FFF2-40B4-BE49-F238E27FC236}">
                  <a16:creationId xmlns:a16="http://schemas.microsoft.com/office/drawing/2014/main" id="{EA6CDCD9-B2CB-4DC9-B196-7B3DE31B9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36151" y="5080080"/>
              <a:ext cx="1639964" cy="580146"/>
            </a:xfrm>
            <a:prstGeom prst="rect">
              <a:avLst/>
            </a:prstGeom>
          </p:spPr>
        </p:pic>
        <p:pic>
          <p:nvPicPr>
            <p:cNvPr id="351" name="Picture 350">
              <a:extLst>
                <a:ext uri="{FF2B5EF4-FFF2-40B4-BE49-F238E27FC236}">
                  <a16:creationId xmlns:a16="http://schemas.microsoft.com/office/drawing/2014/main" id="{656675C8-39A9-460D-8336-7AE1C6BBD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892325" y="4525463"/>
              <a:ext cx="1639963" cy="1639963"/>
            </a:xfrm>
            <a:prstGeom prst="rect">
              <a:avLst/>
            </a:prstGeom>
          </p:spPr>
        </p:pic>
      </p:grpSp>
      <p:sp>
        <p:nvSpPr>
          <p:cNvPr id="300" name="TextBox 299">
            <a:extLst>
              <a:ext uri="{FF2B5EF4-FFF2-40B4-BE49-F238E27FC236}">
                <a16:creationId xmlns:a16="http://schemas.microsoft.com/office/drawing/2014/main" id="{4D7BB59F-02D8-4285-BC21-69B2994908ED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  <p:pic>
        <p:nvPicPr>
          <p:cNvPr id="301" name="Picture 300">
            <a:extLst>
              <a:ext uri="{FF2B5EF4-FFF2-40B4-BE49-F238E27FC236}">
                <a16:creationId xmlns:a16="http://schemas.microsoft.com/office/drawing/2014/main" id="{B09C6561-7198-4688-A180-9614E49D19F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8735" y="4066188"/>
            <a:ext cx="2154831" cy="49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1533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856" y="2230501"/>
            <a:ext cx="4611624" cy="1325563"/>
          </a:xfrm>
        </p:spPr>
        <p:txBody>
          <a:bodyPr>
            <a:normAutofit/>
          </a:bodyPr>
          <a:lstStyle/>
          <a:p>
            <a:r>
              <a:rPr lang="en-US" sz="5400" dirty="0"/>
              <a:t>Alternatives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9248585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0176" y="1011937"/>
            <a:ext cx="7912938" cy="3994976"/>
          </a:xfrm>
        </p:spPr>
        <p:txBody>
          <a:bodyPr/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HttpsAadClient</a:t>
            </a:r>
            <a:br>
              <a:rPr lang="en-US" dirty="0"/>
            </a:b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Graph JavaScript SDK</a:t>
            </a:r>
            <a:br>
              <a:rPr lang="en-US" dirty="0"/>
            </a:br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Graph components</a:t>
            </a:r>
            <a:br>
              <a:rPr lang="en-US" dirty="0"/>
            </a:br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PnPJS</a:t>
            </a:r>
            <a:br>
              <a:rPr lang="en-US" dirty="0"/>
            </a:br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MSAL</a:t>
            </a:r>
            <a:r>
              <a:rPr lang="en-US" dirty="0"/>
              <a:t>, ADALjs, </a:t>
            </a:r>
            <a:br>
              <a:rPr lang="en-US" dirty="0"/>
            </a:br>
            <a:r>
              <a:rPr lang="en-US" dirty="0"/>
              <a:t>Implement it yourself</a:t>
            </a:r>
          </a:p>
        </p:txBody>
      </p:sp>
    </p:spTree>
    <p:extLst>
      <p:ext uri="{BB962C8B-B14F-4D97-AF65-F5344CB8AC3E}">
        <p14:creationId xmlns:p14="http://schemas.microsoft.com/office/powerpoint/2010/main" val="976166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913" y="1493951"/>
            <a:ext cx="11651087" cy="3647246"/>
          </a:xfrm>
        </p:spPr>
        <p:txBody>
          <a:bodyPr/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https://developer.microsoft.com/en-us/graph</a:t>
            </a:r>
            <a:br>
              <a:rPr lang="en-US" dirty="0"/>
            </a:br>
            <a:b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https://docs.microsoft.com/en-us/sharepoint/dev/spfx/use-aad-tutorial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95232FB-3BEC-E44F-B259-5AE4BC29C873}"/>
              </a:ext>
            </a:extLst>
          </p:cNvPr>
          <p:cNvSpPr txBox="1">
            <a:spLocks/>
          </p:cNvSpPr>
          <p:nvPr/>
        </p:nvSpPr>
        <p:spPr>
          <a:xfrm>
            <a:off x="540913" y="438844"/>
            <a:ext cx="881185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Getting started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36810971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ame 23">
            <a:extLst>
              <a:ext uri="{FF2B5EF4-FFF2-40B4-BE49-F238E27FC236}">
                <a16:creationId xmlns:a16="http://schemas.microsoft.com/office/drawing/2014/main" id="{7DC1F4F5-5A1C-DD44-BFDF-DE3F6CBAACBE}"/>
              </a:ext>
            </a:extLst>
          </p:cNvPr>
          <p:cNvSpPr/>
          <p:nvPr/>
        </p:nvSpPr>
        <p:spPr>
          <a:xfrm>
            <a:off x="409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AB6D3D9F-AAF7-B944-9226-20E87704CDBE}"/>
              </a:ext>
            </a:extLst>
          </p:cNvPr>
          <p:cNvSpPr/>
          <p:nvPr/>
        </p:nvSpPr>
        <p:spPr>
          <a:xfrm>
            <a:off x="973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6" name="Frame 25">
            <a:extLst>
              <a:ext uri="{FF2B5EF4-FFF2-40B4-BE49-F238E27FC236}">
                <a16:creationId xmlns:a16="http://schemas.microsoft.com/office/drawing/2014/main" id="{7BC07C6A-911A-5940-B56C-57C07BD80FA9}"/>
              </a:ext>
            </a:extLst>
          </p:cNvPr>
          <p:cNvSpPr/>
          <p:nvPr/>
        </p:nvSpPr>
        <p:spPr>
          <a:xfrm>
            <a:off x="1552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7" name="Frame 26">
            <a:extLst>
              <a:ext uri="{FF2B5EF4-FFF2-40B4-BE49-F238E27FC236}">
                <a16:creationId xmlns:a16="http://schemas.microsoft.com/office/drawing/2014/main" id="{F419192C-14C4-0844-9D42-1358C378D888}"/>
              </a:ext>
            </a:extLst>
          </p:cNvPr>
          <p:cNvSpPr/>
          <p:nvPr/>
        </p:nvSpPr>
        <p:spPr>
          <a:xfrm>
            <a:off x="2116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8" name="Frame 27">
            <a:extLst>
              <a:ext uri="{FF2B5EF4-FFF2-40B4-BE49-F238E27FC236}">
                <a16:creationId xmlns:a16="http://schemas.microsoft.com/office/drawing/2014/main" id="{DC539EFC-9979-5D4A-97F1-EC842628F850}"/>
              </a:ext>
            </a:extLst>
          </p:cNvPr>
          <p:cNvSpPr/>
          <p:nvPr/>
        </p:nvSpPr>
        <p:spPr>
          <a:xfrm>
            <a:off x="2680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5136B063-9023-FF42-A1BE-6C20451D78C5}"/>
              </a:ext>
            </a:extLst>
          </p:cNvPr>
          <p:cNvSpPr/>
          <p:nvPr/>
        </p:nvSpPr>
        <p:spPr>
          <a:xfrm>
            <a:off x="3243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61795CD3-E7E3-224C-9ED9-794F06114E1F}"/>
              </a:ext>
            </a:extLst>
          </p:cNvPr>
          <p:cNvSpPr/>
          <p:nvPr/>
        </p:nvSpPr>
        <p:spPr>
          <a:xfrm>
            <a:off x="3823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31" name="Frame 30">
            <a:extLst>
              <a:ext uri="{FF2B5EF4-FFF2-40B4-BE49-F238E27FC236}">
                <a16:creationId xmlns:a16="http://schemas.microsoft.com/office/drawing/2014/main" id="{98E74B94-6DD9-E943-8C76-75A676F8CED0}"/>
              </a:ext>
            </a:extLst>
          </p:cNvPr>
          <p:cNvSpPr/>
          <p:nvPr/>
        </p:nvSpPr>
        <p:spPr>
          <a:xfrm>
            <a:off x="4386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2" name="Frame 31">
            <a:extLst>
              <a:ext uri="{FF2B5EF4-FFF2-40B4-BE49-F238E27FC236}">
                <a16:creationId xmlns:a16="http://schemas.microsoft.com/office/drawing/2014/main" id="{33EF70DA-AA1E-F94D-9975-977735816DF0}"/>
              </a:ext>
            </a:extLst>
          </p:cNvPr>
          <p:cNvSpPr/>
          <p:nvPr/>
        </p:nvSpPr>
        <p:spPr>
          <a:xfrm>
            <a:off x="4980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3" name="Frame 32">
            <a:extLst>
              <a:ext uri="{FF2B5EF4-FFF2-40B4-BE49-F238E27FC236}">
                <a16:creationId xmlns:a16="http://schemas.microsoft.com/office/drawing/2014/main" id="{067E7090-2E3F-4D48-AF49-7460A0C40003}"/>
              </a:ext>
            </a:extLst>
          </p:cNvPr>
          <p:cNvSpPr/>
          <p:nvPr/>
        </p:nvSpPr>
        <p:spPr>
          <a:xfrm>
            <a:off x="5544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4FD171F7-A46A-6448-9978-A49C04D99F50}"/>
              </a:ext>
            </a:extLst>
          </p:cNvPr>
          <p:cNvSpPr/>
          <p:nvPr/>
        </p:nvSpPr>
        <p:spPr>
          <a:xfrm>
            <a:off x="6123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DE2C5FCF-B481-7B41-8B55-4B583B0F1262}"/>
              </a:ext>
            </a:extLst>
          </p:cNvPr>
          <p:cNvSpPr/>
          <p:nvPr/>
        </p:nvSpPr>
        <p:spPr>
          <a:xfrm>
            <a:off x="6687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6" name="Frame 35">
            <a:extLst>
              <a:ext uri="{FF2B5EF4-FFF2-40B4-BE49-F238E27FC236}">
                <a16:creationId xmlns:a16="http://schemas.microsoft.com/office/drawing/2014/main" id="{D263DF20-9002-4C4B-BA2F-DF9D749CBD0D}"/>
              </a:ext>
            </a:extLst>
          </p:cNvPr>
          <p:cNvSpPr/>
          <p:nvPr/>
        </p:nvSpPr>
        <p:spPr>
          <a:xfrm>
            <a:off x="7251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7" name="Frame 36">
            <a:extLst>
              <a:ext uri="{FF2B5EF4-FFF2-40B4-BE49-F238E27FC236}">
                <a16:creationId xmlns:a16="http://schemas.microsoft.com/office/drawing/2014/main" id="{AD5034D0-604F-1F4A-A8FB-C28677ADE9D4}"/>
              </a:ext>
            </a:extLst>
          </p:cNvPr>
          <p:cNvSpPr/>
          <p:nvPr/>
        </p:nvSpPr>
        <p:spPr>
          <a:xfrm>
            <a:off x="781497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38" name="Frame 37">
            <a:extLst>
              <a:ext uri="{FF2B5EF4-FFF2-40B4-BE49-F238E27FC236}">
                <a16:creationId xmlns:a16="http://schemas.microsoft.com/office/drawing/2014/main" id="{40A46351-5E53-6B43-953F-88778BFC9EE3}"/>
              </a:ext>
            </a:extLst>
          </p:cNvPr>
          <p:cNvSpPr/>
          <p:nvPr/>
        </p:nvSpPr>
        <p:spPr>
          <a:xfrm>
            <a:off x="8394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0" name="Frame 39">
            <a:extLst>
              <a:ext uri="{FF2B5EF4-FFF2-40B4-BE49-F238E27FC236}">
                <a16:creationId xmlns:a16="http://schemas.microsoft.com/office/drawing/2014/main" id="{608038E7-5FCF-3240-B991-6EF8F1A00AA1}"/>
              </a:ext>
            </a:extLst>
          </p:cNvPr>
          <p:cNvSpPr/>
          <p:nvPr/>
        </p:nvSpPr>
        <p:spPr>
          <a:xfrm>
            <a:off x="3795362" y="3993442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3" name="Frame 42">
            <a:extLst>
              <a:ext uri="{FF2B5EF4-FFF2-40B4-BE49-F238E27FC236}">
                <a16:creationId xmlns:a16="http://schemas.microsoft.com/office/drawing/2014/main" id="{62880CE9-1F9B-F947-A40F-AA62EB58FF3B}"/>
              </a:ext>
            </a:extLst>
          </p:cNvPr>
          <p:cNvSpPr/>
          <p:nvPr/>
        </p:nvSpPr>
        <p:spPr>
          <a:xfrm>
            <a:off x="3819305" y="174605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4" name="Frame 43">
            <a:extLst>
              <a:ext uri="{FF2B5EF4-FFF2-40B4-BE49-F238E27FC236}">
                <a16:creationId xmlns:a16="http://schemas.microsoft.com/office/drawing/2014/main" id="{762ADAF4-F7AD-4C45-A03F-55E4E487129D}"/>
              </a:ext>
            </a:extLst>
          </p:cNvPr>
          <p:cNvSpPr/>
          <p:nvPr/>
        </p:nvSpPr>
        <p:spPr>
          <a:xfrm>
            <a:off x="3822099" y="248333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5" name="Frame 44">
            <a:extLst>
              <a:ext uri="{FF2B5EF4-FFF2-40B4-BE49-F238E27FC236}">
                <a16:creationId xmlns:a16="http://schemas.microsoft.com/office/drawing/2014/main" id="{7290BF7E-FF47-1B4B-BE04-1372907BCE22}"/>
              </a:ext>
            </a:extLst>
          </p:cNvPr>
          <p:cNvSpPr/>
          <p:nvPr/>
        </p:nvSpPr>
        <p:spPr>
          <a:xfrm>
            <a:off x="3801183" y="473072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6" name="Frame 45">
            <a:extLst>
              <a:ext uri="{FF2B5EF4-FFF2-40B4-BE49-F238E27FC236}">
                <a16:creationId xmlns:a16="http://schemas.microsoft.com/office/drawing/2014/main" id="{DDD0E097-958E-4F44-A369-60382FCE850C}"/>
              </a:ext>
            </a:extLst>
          </p:cNvPr>
          <p:cNvSpPr/>
          <p:nvPr/>
        </p:nvSpPr>
        <p:spPr>
          <a:xfrm>
            <a:off x="3803977" y="546800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7" name="Frame 46">
            <a:extLst>
              <a:ext uri="{FF2B5EF4-FFF2-40B4-BE49-F238E27FC236}">
                <a16:creationId xmlns:a16="http://schemas.microsoft.com/office/drawing/2014/main" id="{DCB41629-1A3E-5A49-8397-791ABF4F5A67}"/>
              </a:ext>
            </a:extLst>
          </p:cNvPr>
          <p:cNvSpPr/>
          <p:nvPr/>
        </p:nvSpPr>
        <p:spPr>
          <a:xfrm>
            <a:off x="3825748" y="253720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48" name="Frame 47">
            <a:extLst>
              <a:ext uri="{FF2B5EF4-FFF2-40B4-BE49-F238E27FC236}">
                <a16:creationId xmlns:a16="http://schemas.microsoft.com/office/drawing/2014/main" id="{008E89AD-A095-D143-AD37-42987C81D7EC}"/>
              </a:ext>
            </a:extLst>
          </p:cNvPr>
          <p:cNvSpPr/>
          <p:nvPr/>
        </p:nvSpPr>
        <p:spPr>
          <a:xfrm>
            <a:off x="3828542" y="99100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60" name="Frame 59">
            <a:extLst>
              <a:ext uri="{FF2B5EF4-FFF2-40B4-BE49-F238E27FC236}">
                <a16:creationId xmlns:a16="http://schemas.microsoft.com/office/drawing/2014/main" id="{C430FB94-F4AC-2A49-BCF0-266DFEC36D4F}"/>
              </a:ext>
            </a:extLst>
          </p:cNvPr>
          <p:cNvSpPr/>
          <p:nvPr/>
        </p:nvSpPr>
        <p:spPr>
          <a:xfrm>
            <a:off x="2051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1" name="Frame 60">
            <a:extLst>
              <a:ext uri="{FF2B5EF4-FFF2-40B4-BE49-F238E27FC236}">
                <a16:creationId xmlns:a16="http://schemas.microsoft.com/office/drawing/2014/main" id="{9890B326-05C6-2943-8D81-F99EC70F8811}"/>
              </a:ext>
            </a:extLst>
          </p:cNvPr>
          <p:cNvSpPr/>
          <p:nvPr/>
        </p:nvSpPr>
        <p:spPr>
          <a:xfrm>
            <a:off x="261509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62" name="Frame 61">
            <a:extLst>
              <a:ext uri="{FF2B5EF4-FFF2-40B4-BE49-F238E27FC236}">
                <a16:creationId xmlns:a16="http://schemas.microsoft.com/office/drawing/2014/main" id="{DBEF95F2-DBE9-BF4E-ADF0-9A12934151B9}"/>
              </a:ext>
            </a:extLst>
          </p:cNvPr>
          <p:cNvSpPr/>
          <p:nvPr/>
        </p:nvSpPr>
        <p:spPr>
          <a:xfrm>
            <a:off x="3194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3" name="Frame 62">
            <a:extLst>
              <a:ext uri="{FF2B5EF4-FFF2-40B4-BE49-F238E27FC236}">
                <a16:creationId xmlns:a16="http://schemas.microsoft.com/office/drawing/2014/main" id="{250FD39E-28EE-8940-8111-E2EFEC528A67}"/>
              </a:ext>
            </a:extLst>
          </p:cNvPr>
          <p:cNvSpPr/>
          <p:nvPr/>
        </p:nvSpPr>
        <p:spPr>
          <a:xfrm>
            <a:off x="7844510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64" name="Frame 63">
            <a:extLst>
              <a:ext uri="{FF2B5EF4-FFF2-40B4-BE49-F238E27FC236}">
                <a16:creationId xmlns:a16="http://schemas.microsoft.com/office/drawing/2014/main" id="{C3920922-F123-B64E-838C-4035AAF69781}"/>
              </a:ext>
            </a:extLst>
          </p:cNvPr>
          <p:cNvSpPr/>
          <p:nvPr/>
        </p:nvSpPr>
        <p:spPr>
          <a:xfrm>
            <a:off x="4374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5" name="Frame 64">
            <a:extLst>
              <a:ext uri="{FF2B5EF4-FFF2-40B4-BE49-F238E27FC236}">
                <a16:creationId xmlns:a16="http://schemas.microsoft.com/office/drawing/2014/main" id="{22DD9B65-9BDE-F84E-BFBF-4570B9F7426D}"/>
              </a:ext>
            </a:extLst>
          </p:cNvPr>
          <p:cNvSpPr/>
          <p:nvPr/>
        </p:nvSpPr>
        <p:spPr>
          <a:xfrm>
            <a:off x="4938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66" name="Frame 65">
            <a:extLst>
              <a:ext uri="{FF2B5EF4-FFF2-40B4-BE49-F238E27FC236}">
                <a16:creationId xmlns:a16="http://schemas.microsoft.com/office/drawing/2014/main" id="{6850A531-7BE3-4941-A237-626B87ED0F04}"/>
              </a:ext>
            </a:extLst>
          </p:cNvPr>
          <p:cNvSpPr/>
          <p:nvPr/>
        </p:nvSpPr>
        <p:spPr>
          <a:xfrm>
            <a:off x="5517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7" name="Frame 66">
            <a:extLst>
              <a:ext uri="{FF2B5EF4-FFF2-40B4-BE49-F238E27FC236}">
                <a16:creationId xmlns:a16="http://schemas.microsoft.com/office/drawing/2014/main" id="{BC9BA42C-A3C9-7248-B0FD-219CFD7DBE11}"/>
              </a:ext>
            </a:extLst>
          </p:cNvPr>
          <p:cNvSpPr/>
          <p:nvPr/>
        </p:nvSpPr>
        <p:spPr>
          <a:xfrm>
            <a:off x="6081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8" name="Frame 67">
            <a:extLst>
              <a:ext uri="{FF2B5EF4-FFF2-40B4-BE49-F238E27FC236}">
                <a16:creationId xmlns:a16="http://schemas.microsoft.com/office/drawing/2014/main" id="{3245BBBA-2FBF-E84C-A80D-88C1C8385BEA}"/>
              </a:ext>
            </a:extLst>
          </p:cNvPr>
          <p:cNvSpPr/>
          <p:nvPr/>
        </p:nvSpPr>
        <p:spPr>
          <a:xfrm>
            <a:off x="667477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69" name="Frame 68">
            <a:extLst>
              <a:ext uri="{FF2B5EF4-FFF2-40B4-BE49-F238E27FC236}">
                <a16:creationId xmlns:a16="http://schemas.microsoft.com/office/drawing/2014/main" id="{29DB15C1-2B51-BB4A-B69A-92E3F815102D}"/>
              </a:ext>
            </a:extLst>
          </p:cNvPr>
          <p:cNvSpPr/>
          <p:nvPr/>
        </p:nvSpPr>
        <p:spPr>
          <a:xfrm>
            <a:off x="723865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0" name="Frame 69">
            <a:extLst>
              <a:ext uri="{FF2B5EF4-FFF2-40B4-BE49-F238E27FC236}">
                <a16:creationId xmlns:a16="http://schemas.microsoft.com/office/drawing/2014/main" id="{90D690DD-59F1-1544-84FD-03223AFD339F}"/>
              </a:ext>
            </a:extLst>
          </p:cNvPr>
          <p:cNvSpPr/>
          <p:nvPr/>
        </p:nvSpPr>
        <p:spPr>
          <a:xfrm>
            <a:off x="8450367" y="474868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6343784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ame 23">
            <a:extLst>
              <a:ext uri="{FF2B5EF4-FFF2-40B4-BE49-F238E27FC236}">
                <a16:creationId xmlns:a16="http://schemas.microsoft.com/office/drawing/2014/main" id="{7DC1F4F5-5A1C-DD44-BFDF-DE3F6CBAACBE}"/>
              </a:ext>
            </a:extLst>
          </p:cNvPr>
          <p:cNvSpPr/>
          <p:nvPr/>
        </p:nvSpPr>
        <p:spPr>
          <a:xfrm>
            <a:off x="409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AB6D3D9F-AAF7-B944-9226-20E87704CDBE}"/>
              </a:ext>
            </a:extLst>
          </p:cNvPr>
          <p:cNvSpPr/>
          <p:nvPr/>
        </p:nvSpPr>
        <p:spPr>
          <a:xfrm>
            <a:off x="973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6" name="Frame 25">
            <a:extLst>
              <a:ext uri="{FF2B5EF4-FFF2-40B4-BE49-F238E27FC236}">
                <a16:creationId xmlns:a16="http://schemas.microsoft.com/office/drawing/2014/main" id="{7BC07C6A-911A-5940-B56C-57C07BD80FA9}"/>
              </a:ext>
            </a:extLst>
          </p:cNvPr>
          <p:cNvSpPr/>
          <p:nvPr/>
        </p:nvSpPr>
        <p:spPr>
          <a:xfrm>
            <a:off x="1552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7" name="Frame 26">
            <a:extLst>
              <a:ext uri="{FF2B5EF4-FFF2-40B4-BE49-F238E27FC236}">
                <a16:creationId xmlns:a16="http://schemas.microsoft.com/office/drawing/2014/main" id="{F419192C-14C4-0844-9D42-1358C378D888}"/>
              </a:ext>
            </a:extLst>
          </p:cNvPr>
          <p:cNvSpPr/>
          <p:nvPr/>
        </p:nvSpPr>
        <p:spPr>
          <a:xfrm>
            <a:off x="2116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8" name="Frame 27">
            <a:extLst>
              <a:ext uri="{FF2B5EF4-FFF2-40B4-BE49-F238E27FC236}">
                <a16:creationId xmlns:a16="http://schemas.microsoft.com/office/drawing/2014/main" id="{DC539EFC-9979-5D4A-97F1-EC842628F850}"/>
              </a:ext>
            </a:extLst>
          </p:cNvPr>
          <p:cNvSpPr/>
          <p:nvPr/>
        </p:nvSpPr>
        <p:spPr>
          <a:xfrm>
            <a:off x="2680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5136B063-9023-FF42-A1BE-6C20451D78C5}"/>
              </a:ext>
            </a:extLst>
          </p:cNvPr>
          <p:cNvSpPr/>
          <p:nvPr/>
        </p:nvSpPr>
        <p:spPr>
          <a:xfrm>
            <a:off x="3243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61795CD3-E7E3-224C-9ED9-794F06114E1F}"/>
              </a:ext>
            </a:extLst>
          </p:cNvPr>
          <p:cNvSpPr/>
          <p:nvPr/>
        </p:nvSpPr>
        <p:spPr>
          <a:xfrm>
            <a:off x="3823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31" name="Frame 30">
            <a:extLst>
              <a:ext uri="{FF2B5EF4-FFF2-40B4-BE49-F238E27FC236}">
                <a16:creationId xmlns:a16="http://schemas.microsoft.com/office/drawing/2014/main" id="{98E74B94-6DD9-E943-8C76-75A676F8CED0}"/>
              </a:ext>
            </a:extLst>
          </p:cNvPr>
          <p:cNvSpPr/>
          <p:nvPr/>
        </p:nvSpPr>
        <p:spPr>
          <a:xfrm>
            <a:off x="4386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2" name="Frame 31">
            <a:extLst>
              <a:ext uri="{FF2B5EF4-FFF2-40B4-BE49-F238E27FC236}">
                <a16:creationId xmlns:a16="http://schemas.microsoft.com/office/drawing/2014/main" id="{33EF70DA-AA1E-F94D-9975-977735816DF0}"/>
              </a:ext>
            </a:extLst>
          </p:cNvPr>
          <p:cNvSpPr/>
          <p:nvPr/>
        </p:nvSpPr>
        <p:spPr>
          <a:xfrm>
            <a:off x="4980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33" name="Frame 32">
            <a:extLst>
              <a:ext uri="{FF2B5EF4-FFF2-40B4-BE49-F238E27FC236}">
                <a16:creationId xmlns:a16="http://schemas.microsoft.com/office/drawing/2014/main" id="{067E7090-2E3F-4D48-AF49-7460A0C40003}"/>
              </a:ext>
            </a:extLst>
          </p:cNvPr>
          <p:cNvSpPr/>
          <p:nvPr/>
        </p:nvSpPr>
        <p:spPr>
          <a:xfrm>
            <a:off x="5544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4FD171F7-A46A-6448-9978-A49C04D99F50}"/>
              </a:ext>
            </a:extLst>
          </p:cNvPr>
          <p:cNvSpPr/>
          <p:nvPr/>
        </p:nvSpPr>
        <p:spPr>
          <a:xfrm>
            <a:off x="6123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DE2C5FCF-B481-7B41-8B55-4B583B0F1262}"/>
              </a:ext>
            </a:extLst>
          </p:cNvPr>
          <p:cNvSpPr/>
          <p:nvPr/>
        </p:nvSpPr>
        <p:spPr>
          <a:xfrm>
            <a:off x="6687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6" name="Frame 35">
            <a:extLst>
              <a:ext uri="{FF2B5EF4-FFF2-40B4-BE49-F238E27FC236}">
                <a16:creationId xmlns:a16="http://schemas.microsoft.com/office/drawing/2014/main" id="{D263DF20-9002-4C4B-BA2F-DF9D749CBD0D}"/>
              </a:ext>
            </a:extLst>
          </p:cNvPr>
          <p:cNvSpPr/>
          <p:nvPr/>
        </p:nvSpPr>
        <p:spPr>
          <a:xfrm>
            <a:off x="7251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37" name="Frame 36">
            <a:extLst>
              <a:ext uri="{FF2B5EF4-FFF2-40B4-BE49-F238E27FC236}">
                <a16:creationId xmlns:a16="http://schemas.microsoft.com/office/drawing/2014/main" id="{AD5034D0-604F-1F4A-A8FB-C28677ADE9D4}"/>
              </a:ext>
            </a:extLst>
          </p:cNvPr>
          <p:cNvSpPr/>
          <p:nvPr/>
        </p:nvSpPr>
        <p:spPr>
          <a:xfrm>
            <a:off x="781497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38" name="Frame 37">
            <a:extLst>
              <a:ext uri="{FF2B5EF4-FFF2-40B4-BE49-F238E27FC236}">
                <a16:creationId xmlns:a16="http://schemas.microsoft.com/office/drawing/2014/main" id="{40A46351-5E53-6B43-953F-88778BFC9EE3}"/>
              </a:ext>
            </a:extLst>
          </p:cNvPr>
          <p:cNvSpPr/>
          <p:nvPr/>
        </p:nvSpPr>
        <p:spPr>
          <a:xfrm>
            <a:off x="8394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0" name="Frame 39">
            <a:extLst>
              <a:ext uri="{FF2B5EF4-FFF2-40B4-BE49-F238E27FC236}">
                <a16:creationId xmlns:a16="http://schemas.microsoft.com/office/drawing/2014/main" id="{608038E7-5FCF-3240-B991-6EF8F1A00AA1}"/>
              </a:ext>
            </a:extLst>
          </p:cNvPr>
          <p:cNvSpPr/>
          <p:nvPr/>
        </p:nvSpPr>
        <p:spPr>
          <a:xfrm>
            <a:off x="3795362" y="3993442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3" name="Frame 42">
            <a:extLst>
              <a:ext uri="{FF2B5EF4-FFF2-40B4-BE49-F238E27FC236}">
                <a16:creationId xmlns:a16="http://schemas.microsoft.com/office/drawing/2014/main" id="{62880CE9-1F9B-F947-A40F-AA62EB58FF3B}"/>
              </a:ext>
            </a:extLst>
          </p:cNvPr>
          <p:cNvSpPr/>
          <p:nvPr/>
        </p:nvSpPr>
        <p:spPr>
          <a:xfrm>
            <a:off x="3819305" y="174605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4" name="Frame 43">
            <a:extLst>
              <a:ext uri="{FF2B5EF4-FFF2-40B4-BE49-F238E27FC236}">
                <a16:creationId xmlns:a16="http://schemas.microsoft.com/office/drawing/2014/main" id="{762ADAF4-F7AD-4C45-A03F-55E4E487129D}"/>
              </a:ext>
            </a:extLst>
          </p:cNvPr>
          <p:cNvSpPr/>
          <p:nvPr/>
        </p:nvSpPr>
        <p:spPr>
          <a:xfrm>
            <a:off x="3822099" y="248333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5" name="Frame 44">
            <a:extLst>
              <a:ext uri="{FF2B5EF4-FFF2-40B4-BE49-F238E27FC236}">
                <a16:creationId xmlns:a16="http://schemas.microsoft.com/office/drawing/2014/main" id="{7290BF7E-FF47-1B4B-BE04-1372907BCE22}"/>
              </a:ext>
            </a:extLst>
          </p:cNvPr>
          <p:cNvSpPr/>
          <p:nvPr/>
        </p:nvSpPr>
        <p:spPr>
          <a:xfrm>
            <a:off x="3801183" y="473072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6" name="Frame 45">
            <a:extLst>
              <a:ext uri="{FF2B5EF4-FFF2-40B4-BE49-F238E27FC236}">
                <a16:creationId xmlns:a16="http://schemas.microsoft.com/office/drawing/2014/main" id="{DDD0E097-958E-4F44-A369-60382FCE850C}"/>
              </a:ext>
            </a:extLst>
          </p:cNvPr>
          <p:cNvSpPr/>
          <p:nvPr/>
        </p:nvSpPr>
        <p:spPr>
          <a:xfrm>
            <a:off x="3803977" y="546800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7" name="Frame 46">
            <a:extLst>
              <a:ext uri="{FF2B5EF4-FFF2-40B4-BE49-F238E27FC236}">
                <a16:creationId xmlns:a16="http://schemas.microsoft.com/office/drawing/2014/main" id="{DCB41629-1A3E-5A49-8397-791ABF4F5A67}"/>
              </a:ext>
            </a:extLst>
          </p:cNvPr>
          <p:cNvSpPr/>
          <p:nvPr/>
        </p:nvSpPr>
        <p:spPr>
          <a:xfrm>
            <a:off x="3825748" y="253720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48" name="Frame 47">
            <a:extLst>
              <a:ext uri="{FF2B5EF4-FFF2-40B4-BE49-F238E27FC236}">
                <a16:creationId xmlns:a16="http://schemas.microsoft.com/office/drawing/2014/main" id="{008E89AD-A095-D143-AD37-42987C81D7EC}"/>
              </a:ext>
            </a:extLst>
          </p:cNvPr>
          <p:cNvSpPr/>
          <p:nvPr/>
        </p:nvSpPr>
        <p:spPr>
          <a:xfrm>
            <a:off x="3828542" y="99100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60" name="Frame 59">
            <a:extLst>
              <a:ext uri="{FF2B5EF4-FFF2-40B4-BE49-F238E27FC236}">
                <a16:creationId xmlns:a16="http://schemas.microsoft.com/office/drawing/2014/main" id="{C430FB94-F4AC-2A49-BCF0-266DFEC36D4F}"/>
              </a:ext>
            </a:extLst>
          </p:cNvPr>
          <p:cNvSpPr/>
          <p:nvPr/>
        </p:nvSpPr>
        <p:spPr>
          <a:xfrm>
            <a:off x="2051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1" name="Frame 60">
            <a:extLst>
              <a:ext uri="{FF2B5EF4-FFF2-40B4-BE49-F238E27FC236}">
                <a16:creationId xmlns:a16="http://schemas.microsoft.com/office/drawing/2014/main" id="{9890B326-05C6-2943-8D81-F99EC70F8811}"/>
              </a:ext>
            </a:extLst>
          </p:cNvPr>
          <p:cNvSpPr/>
          <p:nvPr/>
        </p:nvSpPr>
        <p:spPr>
          <a:xfrm>
            <a:off x="261509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62" name="Frame 61">
            <a:extLst>
              <a:ext uri="{FF2B5EF4-FFF2-40B4-BE49-F238E27FC236}">
                <a16:creationId xmlns:a16="http://schemas.microsoft.com/office/drawing/2014/main" id="{DBEF95F2-DBE9-BF4E-ADF0-9A12934151B9}"/>
              </a:ext>
            </a:extLst>
          </p:cNvPr>
          <p:cNvSpPr/>
          <p:nvPr/>
        </p:nvSpPr>
        <p:spPr>
          <a:xfrm>
            <a:off x="3194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3" name="Frame 62">
            <a:extLst>
              <a:ext uri="{FF2B5EF4-FFF2-40B4-BE49-F238E27FC236}">
                <a16:creationId xmlns:a16="http://schemas.microsoft.com/office/drawing/2014/main" id="{250FD39E-28EE-8940-8111-E2EFEC528A67}"/>
              </a:ext>
            </a:extLst>
          </p:cNvPr>
          <p:cNvSpPr/>
          <p:nvPr/>
        </p:nvSpPr>
        <p:spPr>
          <a:xfrm>
            <a:off x="7844510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64" name="Frame 63">
            <a:extLst>
              <a:ext uri="{FF2B5EF4-FFF2-40B4-BE49-F238E27FC236}">
                <a16:creationId xmlns:a16="http://schemas.microsoft.com/office/drawing/2014/main" id="{C3920922-F123-B64E-838C-4035AAF69781}"/>
              </a:ext>
            </a:extLst>
          </p:cNvPr>
          <p:cNvSpPr/>
          <p:nvPr/>
        </p:nvSpPr>
        <p:spPr>
          <a:xfrm>
            <a:off x="4374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5" name="Frame 64">
            <a:extLst>
              <a:ext uri="{FF2B5EF4-FFF2-40B4-BE49-F238E27FC236}">
                <a16:creationId xmlns:a16="http://schemas.microsoft.com/office/drawing/2014/main" id="{22DD9B65-9BDE-F84E-BFBF-4570B9F7426D}"/>
              </a:ext>
            </a:extLst>
          </p:cNvPr>
          <p:cNvSpPr/>
          <p:nvPr/>
        </p:nvSpPr>
        <p:spPr>
          <a:xfrm>
            <a:off x="4938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66" name="Frame 65">
            <a:extLst>
              <a:ext uri="{FF2B5EF4-FFF2-40B4-BE49-F238E27FC236}">
                <a16:creationId xmlns:a16="http://schemas.microsoft.com/office/drawing/2014/main" id="{6850A531-7BE3-4941-A237-626B87ED0F04}"/>
              </a:ext>
            </a:extLst>
          </p:cNvPr>
          <p:cNvSpPr/>
          <p:nvPr/>
        </p:nvSpPr>
        <p:spPr>
          <a:xfrm>
            <a:off x="5517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7" name="Frame 66">
            <a:extLst>
              <a:ext uri="{FF2B5EF4-FFF2-40B4-BE49-F238E27FC236}">
                <a16:creationId xmlns:a16="http://schemas.microsoft.com/office/drawing/2014/main" id="{BC9BA42C-A3C9-7248-B0FD-219CFD7DBE11}"/>
              </a:ext>
            </a:extLst>
          </p:cNvPr>
          <p:cNvSpPr/>
          <p:nvPr/>
        </p:nvSpPr>
        <p:spPr>
          <a:xfrm>
            <a:off x="6081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8" name="Frame 67">
            <a:extLst>
              <a:ext uri="{FF2B5EF4-FFF2-40B4-BE49-F238E27FC236}">
                <a16:creationId xmlns:a16="http://schemas.microsoft.com/office/drawing/2014/main" id="{3245BBBA-2FBF-E84C-A80D-88C1C8385BEA}"/>
              </a:ext>
            </a:extLst>
          </p:cNvPr>
          <p:cNvSpPr/>
          <p:nvPr/>
        </p:nvSpPr>
        <p:spPr>
          <a:xfrm>
            <a:off x="667477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69" name="Frame 68">
            <a:extLst>
              <a:ext uri="{FF2B5EF4-FFF2-40B4-BE49-F238E27FC236}">
                <a16:creationId xmlns:a16="http://schemas.microsoft.com/office/drawing/2014/main" id="{29DB15C1-2B51-BB4A-B69A-92E3F815102D}"/>
              </a:ext>
            </a:extLst>
          </p:cNvPr>
          <p:cNvSpPr/>
          <p:nvPr/>
        </p:nvSpPr>
        <p:spPr>
          <a:xfrm>
            <a:off x="723865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0" name="Frame 69">
            <a:extLst>
              <a:ext uri="{FF2B5EF4-FFF2-40B4-BE49-F238E27FC236}">
                <a16:creationId xmlns:a16="http://schemas.microsoft.com/office/drawing/2014/main" id="{90D690DD-59F1-1544-84FD-03223AFD339F}"/>
              </a:ext>
            </a:extLst>
          </p:cNvPr>
          <p:cNvSpPr/>
          <p:nvPr/>
        </p:nvSpPr>
        <p:spPr>
          <a:xfrm>
            <a:off x="8450367" y="474868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4609358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ame 23">
            <a:extLst>
              <a:ext uri="{FF2B5EF4-FFF2-40B4-BE49-F238E27FC236}">
                <a16:creationId xmlns:a16="http://schemas.microsoft.com/office/drawing/2014/main" id="{7DC1F4F5-5A1C-DD44-BFDF-DE3F6CBAACBE}"/>
              </a:ext>
            </a:extLst>
          </p:cNvPr>
          <p:cNvSpPr/>
          <p:nvPr/>
        </p:nvSpPr>
        <p:spPr>
          <a:xfrm>
            <a:off x="409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AB6D3D9F-AAF7-B944-9226-20E87704CDBE}"/>
              </a:ext>
            </a:extLst>
          </p:cNvPr>
          <p:cNvSpPr/>
          <p:nvPr/>
        </p:nvSpPr>
        <p:spPr>
          <a:xfrm>
            <a:off x="973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6" name="Frame 25">
            <a:extLst>
              <a:ext uri="{FF2B5EF4-FFF2-40B4-BE49-F238E27FC236}">
                <a16:creationId xmlns:a16="http://schemas.microsoft.com/office/drawing/2014/main" id="{7BC07C6A-911A-5940-B56C-57C07BD80FA9}"/>
              </a:ext>
            </a:extLst>
          </p:cNvPr>
          <p:cNvSpPr/>
          <p:nvPr/>
        </p:nvSpPr>
        <p:spPr>
          <a:xfrm>
            <a:off x="1552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7" name="Frame 26">
            <a:extLst>
              <a:ext uri="{FF2B5EF4-FFF2-40B4-BE49-F238E27FC236}">
                <a16:creationId xmlns:a16="http://schemas.microsoft.com/office/drawing/2014/main" id="{F419192C-14C4-0844-9D42-1358C378D888}"/>
              </a:ext>
            </a:extLst>
          </p:cNvPr>
          <p:cNvSpPr/>
          <p:nvPr/>
        </p:nvSpPr>
        <p:spPr>
          <a:xfrm>
            <a:off x="2116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8" name="Frame 27">
            <a:extLst>
              <a:ext uri="{FF2B5EF4-FFF2-40B4-BE49-F238E27FC236}">
                <a16:creationId xmlns:a16="http://schemas.microsoft.com/office/drawing/2014/main" id="{DC539EFC-9979-5D4A-97F1-EC842628F850}"/>
              </a:ext>
            </a:extLst>
          </p:cNvPr>
          <p:cNvSpPr/>
          <p:nvPr/>
        </p:nvSpPr>
        <p:spPr>
          <a:xfrm>
            <a:off x="2680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5136B063-9023-FF42-A1BE-6C20451D78C5}"/>
              </a:ext>
            </a:extLst>
          </p:cNvPr>
          <p:cNvSpPr/>
          <p:nvPr/>
        </p:nvSpPr>
        <p:spPr>
          <a:xfrm>
            <a:off x="3243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61795CD3-E7E3-224C-9ED9-794F06114E1F}"/>
              </a:ext>
            </a:extLst>
          </p:cNvPr>
          <p:cNvSpPr/>
          <p:nvPr/>
        </p:nvSpPr>
        <p:spPr>
          <a:xfrm>
            <a:off x="3823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31" name="Frame 30">
            <a:extLst>
              <a:ext uri="{FF2B5EF4-FFF2-40B4-BE49-F238E27FC236}">
                <a16:creationId xmlns:a16="http://schemas.microsoft.com/office/drawing/2014/main" id="{98E74B94-6DD9-E943-8C76-75A676F8CED0}"/>
              </a:ext>
            </a:extLst>
          </p:cNvPr>
          <p:cNvSpPr/>
          <p:nvPr/>
        </p:nvSpPr>
        <p:spPr>
          <a:xfrm>
            <a:off x="4386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2" name="Frame 31">
            <a:extLst>
              <a:ext uri="{FF2B5EF4-FFF2-40B4-BE49-F238E27FC236}">
                <a16:creationId xmlns:a16="http://schemas.microsoft.com/office/drawing/2014/main" id="{33EF70DA-AA1E-F94D-9975-977735816DF0}"/>
              </a:ext>
            </a:extLst>
          </p:cNvPr>
          <p:cNvSpPr/>
          <p:nvPr/>
        </p:nvSpPr>
        <p:spPr>
          <a:xfrm>
            <a:off x="4980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33" name="Frame 32">
            <a:extLst>
              <a:ext uri="{FF2B5EF4-FFF2-40B4-BE49-F238E27FC236}">
                <a16:creationId xmlns:a16="http://schemas.microsoft.com/office/drawing/2014/main" id="{067E7090-2E3F-4D48-AF49-7460A0C40003}"/>
              </a:ext>
            </a:extLst>
          </p:cNvPr>
          <p:cNvSpPr/>
          <p:nvPr/>
        </p:nvSpPr>
        <p:spPr>
          <a:xfrm>
            <a:off x="5544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4FD171F7-A46A-6448-9978-A49C04D99F50}"/>
              </a:ext>
            </a:extLst>
          </p:cNvPr>
          <p:cNvSpPr/>
          <p:nvPr/>
        </p:nvSpPr>
        <p:spPr>
          <a:xfrm>
            <a:off x="6123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DE2C5FCF-B481-7B41-8B55-4B583B0F1262}"/>
              </a:ext>
            </a:extLst>
          </p:cNvPr>
          <p:cNvSpPr/>
          <p:nvPr/>
        </p:nvSpPr>
        <p:spPr>
          <a:xfrm>
            <a:off x="6687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6" name="Frame 35">
            <a:extLst>
              <a:ext uri="{FF2B5EF4-FFF2-40B4-BE49-F238E27FC236}">
                <a16:creationId xmlns:a16="http://schemas.microsoft.com/office/drawing/2014/main" id="{D263DF20-9002-4C4B-BA2F-DF9D749CBD0D}"/>
              </a:ext>
            </a:extLst>
          </p:cNvPr>
          <p:cNvSpPr/>
          <p:nvPr/>
        </p:nvSpPr>
        <p:spPr>
          <a:xfrm>
            <a:off x="7251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37" name="Frame 36">
            <a:extLst>
              <a:ext uri="{FF2B5EF4-FFF2-40B4-BE49-F238E27FC236}">
                <a16:creationId xmlns:a16="http://schemas.microsoft.com/office/drawing/2014/main" id="{AD5034D0-604F-1F4A-A8FB-C28677ADE9D4}"/>
              </a:ext>
            </a:extLst>
          </p:cNvPr>
          <p:cNvSpPr/>
          <p:nvPr/>
        </p:nvSpPr>
        <p:spPr>
          <a:xfrm>
            <a:off x="781497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38" name="Frame 37">
            <a:extLst>
              <a:ext uri="{FF2B5EF4-FFF2-40B4-BE49-F238E27FC236}">
                <a16:creationId xmlns:a16="http://schemas.microsoft.com/office/drawing/2014/main" id="{40A46351-5E53-6B43-953F-88778BFC9EE3}"/>
              </a:ext>
            </a:extLst>
          </p:cNvPr>
          <p:cNvSpPr/>
          <p:nvPr/>
        </p:nvSpPr>
        <p:spPr>
          <a:xfrm>
            <a:off x="8394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0" name="Frame 39">
            <a:extLst>
              <a:ext uri="{FF2B5EF4-FFF2-40B4-BE49-F238E27FC236}">
                <a16:creationId xmlns:a16="http://schemas.microsoft.com/office/drawing/2014/main" id="{608038E7-5FCF-3240-B991-6EF8F1A00AA1}"/>
              </a:ext>
            </a:extLst>
          </p:cNvPr>
          <p:cNvSpPr/>
          <p:nvPr/>
        </p:nvSpPr>
        <p:spPr>
          <a:xfrm>
            <a:off x="3795362" y="3993442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3" name="Frame 42">
            <a:extLst>
              <a:ext uri="{FF2B5EF4-FFF2-40B4-BE49-F238E27FC236}">
                <a16:creationId xmlns:a16="http://schemas.microsoft.com/office/drawing/2014/main" id="{62880CE9-1F9B-F947-A40F-AA62EB58FF3B}"/>
              </a:ext>
            </a:extLst>
          </p:cNvPr>
          <p:cNvSpPr/>
          <p:nvPr/>
        </p:nvSpPr>
        <p:spPr>
          <a:xfrm>
            <a:off x="3819305" y="174605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44" name="Frame 43">
            <a:extLst>
              <a:ext uri="{FF2B5EF4-FFF2-40B4-BE49-F238E27FC236}">
                <a16:creationId xmlns:a16="http://schemas.microsoft.com/office/drawing/2014/main" id="{762ADAF4-F7AD-4C45-A03F-55E4E487129D}"/>
              </a:ext>
            </a:extLst>
          </p:cNvPr>
          <p:cNvSpPr/>
          <p:nvPr/>
        </p:nvSpPr>
        <p:spPr>
          <a:xfrm>
            <a:off x="3822099" y="248333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45" name="Frame 44">
            <a:extLst>
              <a:ext uri="{FF2B5EF4-FFF2-40B4-BE49-F238E27FC236}">
                <a16:creationId xmlns:a16="http://schemas.microsoft.com/office/drawing/2014/main" id="{7290BF7E-FF47-1B4B-BE04-1372907BCE22}"/>
              </a:ext>
            </a:extLst>
          </p:cNvPr>
          <p:cNvSpPr/>
          <p:nvPr/>
        </p:nvSpPr>
        <p:spPr>
          <a:xfrm>
            <a:off x="3801183" y="473072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6" name="Frame 45">
            <a:extLst>
              <a:ext uri="{FF2B5EF4-FFF2-40B4-BE49-F238E27FC236}">
                <a16:creationId xmlns:a16="http://schemas.microsoft.com/office/drawing/2014/main" id="{DDD0E097-958E-4F44-A369-60382FCE850C}"/>
              </a:ext>
            </a:extLst>
          </p:cNvPr>
          <p:cNvSpPr/>
          <p:nvPr/>
        </p:nvSpPr>
        <p:spPr>
          <a:xfrm>
            <a:off x="3803977" y="546800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47" name="Frame 46">
            <a:extLst>
              <a:ext uri="{FF2B5EF4-FFF2-40B4-BE49-F238E27FC236}">
                <a16:creationId xmlns:a16="http://schemas.microsoft.com/office/drawing/2014/main" id="{DCB41629-1A3E-5A49-8397-791ABF4F5A67}"/>
              </a:ext>
            </a:extLst>
          </p:cNvPr>
          <p:cNvSpPr/>
          <p:nvPr/>
        </p:nvSpPr>
        <p:spPr>
          <a:xfrm>
            <a:off x="3825748" y="253720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48" name="Frame 47">
            <a:extLst>
              <a:ext uri="{FF2B5EF4-FFF2-40B4-BE49-F238E27FC236}">
                <a16:creationId xmlns:a16="http://schemas.microsoft.com/office/drawing/2014/main" id="{008E89AD-A095-D143-AD37-42987C81D7EC}"/>
              </a:ext>
            </a:extLst>
          </p:cNvPr>
          <p:cNvSpPr/>
          <p:nvPr/>
        </p:nvSpPr>
        <p:spPr>
          <a:xfrm>
            <a:off x="3828542" y="99100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60" name="Frame 59">
            <a:extLst>
              <a:ext uri="{FF2B5EF4-FFF2-40B4-BE49-F238E27FC236}">
                <a16:creationId xmlns:a16="http://schemas.microsoft.com/office/drawing/2014/main" id="{C430FB94-F4AC-2A49-BCF0-266DFEC36D4F}"/>
              </a:ext>
            </a:extLst>
          </p:cNvPr>
          <p:cNvSpPr/>
          <p:nvPr/>
        </p:nvSpPr>
        <p:spPr>
          <a:xfrm>
            <a:off x="2051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1" name="Frame 60">
            <a:extLst>
              <a:ext uri="{FF2B5EF4-FFF2-40B4-BE49-F238E27FC236}">
                <a16:creationId xmlns:a16="http://schemas.microsoft.com/office/drawing/2014/main" id="{9890B326-05C6-2943-8D81-F99EC70F8811}"/>
              </a:ext>
            </a:extLst>
          </p:cNvPr>
          <p:cNvSpPr/>
          <p:nvPr/>
        </p:nvSpPr>
        <p:spPr>
          <a:xfrm>
            <a:off x="261509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62" name="Frame 61">
            <a:extLst>
              <a:ext uri="{FF2B5EF4-FFF2-40B4-BE49-F238E27FC236}">
                <a16:creationId xmlns:a16="http://schemas.microsoft.com/office/drawing/2014/main" id="{DBEF95F2-DBE9-BF4E-ADF0-9A12934151B9}"/>
              </a:ext>
            </a:extLst>
          </p:cNvPr>
          <p:cNvSpPr/>
          <p:nvPr/>
        </p:nvSpPr>
        <p:spPr>
          <a:xfrm>
            <a:off x="3194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3" name="Frame 62">
            <a:extLst>
              <a:ext uri="{FF2B5EF4-FFF2-40B4-BE49-F238E27FC236}">
                <a16:creationId xmlns:a16="http://schemas.microsoft.com/office/drawing/2014/main" id="{250FD39E-28EE-8940-8111-E2EFEC528A67}"/>
              </a:ext>
            </a:extLst>
          </p:cNvPr>
          <p:cNvSpPr/>
          <p:nvPr/>
        </p:nvSpPr>
        <p:spPr>
          <a:xfrm>
            <a:off x="7844510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64" name="Frame 63">
            <a:extLst>
              <a:ext uri="{FF2B5EF4-FFF2-40B4-BE49-F238E27FC236}">
                <a16:creationId xmlns:a16="http://schemas.microsoft.com/office/drawing/2014/main" id="{C3920922-F123-B64E-838C-4035AAF69781}"/>
              </a:ext>
            </a:extLst>
          </p:cNvPr>
          <p:cNvSpPr/>
          <p:nvPr/>
        </p:nvSpPr>
        <p:spPr>
          <a:xfrm>
            <a:off x="4374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5" name="Frame 64">
            <a:extLst>
              <a:ext uri="{FF2B5EF4-FFF2-40B4-BE49-F238E27FC236}">
                <a16:creationId xmlns:a16="http://schemas.microsoft.com/office/drawing/2014/main" id="{22DD9B65-9BDE-F84E-BFBF-4570B9F7426D}"/>
              </a:ext>
            </a:extLst>
          </p:cNvPr>
          <p:cNvSpPr/>
          <p:nvPr/>
        </p:nvSpPr>
        <p:spPr>
          <a:xfrm>
            <a:off x="4938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66" name="Frame 65">
            <a:extLst>
              <a:ext uri="{FF2B5EF4-FFF2-40B4-BE49-F238E27FC236}">
                <a16:creationId xmlns:a16="http://schemas.microsoft.com/office/drawing/2014/main" id="{6850A531-7BE3-4941-A237-626B87ED0F04}"/>
              </a:ext>
            </a:extLst>
          </p:cNvPr>
          <p:cNvSpPr/>
          <p:nvPr/>
        </p:nvSpPr>
        <p:spPr>
          <a:xfrm>
            <a:off x="5517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7" name="Frame 66">
            <a:extLst>
              <a:ext uri="{FF2B5EF4-FFF2-40B4-BE49-F238E27FC236}">
                <a16:creationId xmlns:a16="http://schemas.microsoft.com/office/drawing/2014/main" id="{BC9BA42C-A3C9-7248-B0FD-219CFD7DBE11}"/>
              </a:ext>
            </a:extLst>
          </p:cNvPr>
          <p:cNvSpPr/>
          <p:nvPr/>
        </p:nvSpPr>
        <p:spPr>
          <a:xfrm>
            <a:off x="6081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8" name="Frame 67">
            <a:extLst>
              <a:ext uri="{FF2B5EF4-FFF2-40B4-BE49-F238E27FC236}">
                <a16:creationId xmlns:a16="http://schemas.microsoft.com/office/drawing/2014/main" id="{3245BBBA-2FBF-E84C-A80D-88C1C8385BEA}"/>
              </a:ext>
            </a:extLst>
          </p:cNvPr>
          <p:cNvSpPr/>
          <p:nvPr/>
        </p:nvSpPr>
        <p:spPr>
          <a:xfrm>
            <a:off x="667477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69" name="Frame 68">
            <a:extLst>
              <a:ext uri="{FF2B5EF4-FFF2-40B4-BE49-F238E27FC236}">
                <a16:creationId xmlns:a16="http://schemas.microsoft.com/office/drawing/2014/main" id="{29DB15C1-2B51-BB4A-B69A-92E3F815102D}"/>
              </a:ext>
            </a:extLst>
          </p:cNvPr>
          <p:cNvSpPr/>
          <p:nvPr/>
        </p:nvSpPr>
        <p:spPr>
          <a:xfrm>
            <a:off x="723865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0" name="Frame 69">
            <a:extLst>
              <a:ext uri="{FF2B5EF4-FFF2-40B4-BE49-F238E27FC236}">
                <a16:creationId xmlns:a16="http://schemas.microsoft.com/office/drawing/2014/main" id="{90D690DD-59F1-1544-84FD-03223AFD339F}"/>
              </a:ext>
            </a:extLst>
          </p:cNvPr>
          <p:cNvSpPr/>
          <p:nvPr/>
        </p:nvSpPr>
        <p:spPr>
          <a:xfrm>
            <a:off x="8450367" y="474868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6838525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ame 23">
            <a:extLst>
              <a:ext uri="{FF2B5EF4-FFF2-40B4-BE49-F238E27FC236}">
                <a16:creationId xmlns:a16="http://schemas.microsoft.com/office/drawing/2014/main" id="{7DC1F4F5-5A1C-DD44-BFDF-DE3F6CBAACBE}"/>
              </a:ext>
            </a:extLst>
          </p:cNvPr>
          <p:cNvSpPr/>
          <p:nvPr/>
        </p:nvSpPr>
        <p:spPr>
          <a:xfrm>
            <a:off x="409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AB6D3D9F-AAF7-B944-9226-20E87704CDBE}"/>
              </a:ext>
            </a:extLst>
          </p:cNvPr>
          <p:cNvSpPr/>
          <p:nvPr/>
        </p:nvSpPr>
        <p:spPr>
          <a:xfrm>
            <a:off x="973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6" name="Frame 25">
            <a:extLst>
              <a:ext uri="{FF2B5EF4-FFF2-40B4-BE49-F238E27FC236}">
                <a16:creationId xmlns:a16="http://schemas.microsoft.com/office/drawing/2014/main" id="{7BC07C6A-911A-5940-B56C-57C07BD80FA9}"/>
              </a:ext>
            </a:extLst>
          </p:cNvPr>
          <p:cNvSpPr/>
          <p:nvPr/>
        </p:nvSpPr>
        <p:spPr>
          <a:xfrm>
            <a:off x="1552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7" name="Frame 26">
            <a:extLst>
              <a:ext uri="{FF2B5EF4-FFF2-40B4-BE49-F238E27FC236}">
                <a16:creationId xmlns:a16="http://schemas.microsoft.com/office/drawing/2014/main" id="{F419192C-14C4-0844-9D42-1358C378D888}"/>
              </a:ext>
            </a:extLst>
          </p:cNvPr>
          <p:cNvSpPr/>
          <p:nvPr/>
        </p:nvSpPr>
        <p:spPr>
          <a:xfrm>
            <a:off x="2116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8" name="Frame 27">
            <a:extLst>
              <a:ext uri="{FF2B5EF4-FFF2-40B4-BE49-F238E27FC236}">
                <a16:creationId xmlns:a16="http://schemas.microsoft.com/office/drawing/2014/main" id="{DC539EFC-9979-5D4A-97F1-EC842628F850}"/>
              </a:ext>
            </a:extLst>
          </p:cNvPr>
          <p:cNvSpPr/>
          <p:nvPr/>
        </p:nvSpPr>
        <p:spPr>
          <a:xfrm>
            <a:off x="2680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5136B063-9023-FF42-A1BE-6C20451D78C5}"/>
              </a:ext>
            </a:extLst>
          </p:cNvPr>
          <p:cNvSpPr/>
          <p:nvPr/>
        </p:nvSpPr>
        <p:spPr>
          <a:xfrm>
            <a:off x="3243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61795CD3-E7E3-224C-9ED9-794F06114E1F}"/>
              </a:ext>
            </a:extLst>
          </p:cNvPr>
          <p:cNvSpPr/>
          <p:nvPr/>
        </p:nvSpPr>
        <p:spPr>
          <a:xfrm>
            <a:off x="3823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31" name="Frame 30">
            <a:extLst>
              <a:ext uri="{FF2B5EF4-FFF2-40B4-BE49-F238E27FC236}">
                <a16:creationId xmlns:a16="http://schemas.microsoft.com/office/drawing/2014/main" id="{98E74B94-6DD9-E943-8C76-75A676F8CED0}"/>
              </a:ext>
            </a:extLst>
          </p:cNvPr>
          <p:cNvSpPr/>
          <p:nvPr/>
        </p:nvSpPr>
        <p:spPr>
          <a:xfrm>
            <a:off x="4386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2" name="Frame 31">
            <a:extLst>
              <a:ext uri="{FF2B5EF4-FFF2-40B4-BE49-F238E27FC236}">
                <a16:creationId xmlns:a16="http://schemas.microsoft.com/office/drawing/2014/main" id="{33EF70DA-AA1E-F94D-9975-977735816DF0}"/>
              </a:ext>
            </a:extLst>
          </p:cNvPr>
          <p:cNvSpPr/>
          <p:nvPr/>
        </p:nvSpPr>
        <p:spPr>
          <a:xfrm>
            <a:off x="4980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33" name="Frame 32">
            <a:extLst>
              <a:ext uri="{FF2B5EF4-FFF2-40B4-BE49-F238E27FC236}">
                <a16:creationId xmlns:a16="http://schemas.microsoft.com/office/drawing/2014/main" id="{067E7090-2E3F-4D48-AF49-7460A0C40003}"/>
              </a:ext>
            </a:extLst>
          </p:cNvPr>
          <p:cNvSpPr/>
          <p:nvPr/>
        </p:nvSpPr>
        <p:spPr>
          <a:xfrm>
            <a:off x="5544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4FD171F7-A46A-6448-9978-A49C04D99F50}"/>
              </a:ext>
            </a:extLst>
          </p:cNvPr>
          <p:cNvSpPr/>
          <p:nvPr/>
        </p:nvSpPr>
        <p:spPr>
          <a:xfrm>
            <a:off x="6123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DE2C5FCF-B481-7B41-8B55-4B583B0F1262}"/>
              </a:ext>
            </a:extLst>
          </p:cNvPr>
          <p:cNvSpPr/>
          <p:nvPr/>
        </p:nvSpPr>
        <p:spPr>
          <a:xfrm>
            <a:off x="6687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6" name="Frame 35">
            <a:extLst>
              <a:ext uri="{FF2B5EF4-FFF2-40B4-BE49-F238E27FC236}">
                <a16:creationId xmlns:a16="http://schemas.microsoft.com/office/drawing/2014/main" id="{D263DF20-9002-4C4B-BA2F-DF9D749CBD0D}"/>
              </a:ext>
            </a:extLst>
          </p:cNvPr>
          <p:cNvSpPr/>
          <p:nvPr/>
        </p:nvSpPr>
        <p:spPr>
          <a:xfrm>
            <a:off x="7251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37" name="Frame 36">
            <a:extLst>
              <a:ext uri="{FF2B5EF4-FFF2-40B4-BE49-F238E27FC236}">
                <a16:creationId xmlns:a16="http://schemas.microsoft.com/office/drawing/2014/main" id="{AD5034D0-604F-1F4A-A8FB-C28677ADE9D4}"/>
              </a:ext>
            </a:extLst>
          </p:cNvPr>
          <p:cNvSpPr/>
          <p:nvPr/>
        </p:nvSpPr>
        <p:spPr>
          <a:xfrm>
            <a:off x="781497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38" name="Frame 37">
            <a:extLst>
              <a:ext uri="{FF2B5EF4-FFF2-40B4-BE49-F238E27FC236}">
                <a16:creationId xmlns:a16="http://schemas.microsoft.com/office/drawing/2014/main" id="{40A46351-5E53-6B43-953F-88778BFC9EE3}"/>
              </a:ext>
            </a:extLst>
          </p:cNvPr>
          <p:cNvSpPr/>
          <p:nvPr/>
        </p:nvSpPr>
        <p:spPr>
          <a:xfrm>
            <a:off x="8394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0" name="Frame 39">
            <a:extLst>
              <a:ext uri="{FF2B5EF4-FFF2-40B4-BE49-F238E27FC236}">
                <a16:creationId xmlns:a16="http://schemas.microsoft.com/office/drawing/2014/main" id="{608038E7-5FCF-3240-B991-6EF8F1A00AA1}"/>
              </a:ext>
            </a:extLst>
          </p:cNvPr>
          <p:cNvSpPr/>
          <p:nvPr/>
        </p:nvSpPr>
        <p:spPr>
          <a:xfrm>
            <a:off x="3795362" y="3993442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3" name="Frame 42">
            <a:extLst>
              <a:ext uri="{FF2B5EF4-FFF2-40B4-BE49-F238E27FC236}">
                <a16:creationId xmlns:a16="http://schemas.microsoft.com/office/drawing/2014/main" id="{62880CE9-1F9B-F947-A40F-AA62EB58FF3B}"/>
              </a:ext>
            </a:extLst>
          </p:cNvPr>
          <p:cNvSpPr/>
          <p:nvPr/>
        </p:nvSpPr>
        <p:spPr>
          <a:xfrm>
            <a:off x="3819305" y="174605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44" name="Frame 43">
            <a:extLst>
              <a:ext uri="{FF2B5EF4-FFF2-40B4-BE49-F238E27FC236}">
                <a16:creationId xmlns:a16="http://schemas.microsoft.com/office/drawing/2014/main" id="{762ADAF4-F7AD-4C45-A03F-55E4E487129D}"/>
              </a:ext>
            </a:extLst>
          </p:cNvPr>
          <p:cNvSpPr/>
          <p:nvPr/>
        </p:nvSpPr>
        <p:spPr>
          <a:xfrm>
            <a:off x="3822099" y="248333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45" name="Frame 44">
            <a:extLst>
              <a:ext uri="{FF2B5EF4-FFF2-40B4-BE49-F238E27FC236}">
                <a16:creationId xmlns:a16="http://schemas.microsoft.com/office/drawing/2014/main" id="{7290BF7E-FF47-1B4B-BE04-1372907BCE22}"/>
              </a:ext>
            </a:extLst>
          </p:cNvPr>
          <p:cNvSpPr/>
          <p:nvPr/>
        </p:nvSpPr>
        <p:spPr>
          <a:xfrm>
            <a:off x="3801183" y="473072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6" name="Frame 45">
            <a:extLst>
              <a:ext uri="{FF2B5EF4-FFF2-40B4-BE49-F238E27FC236}">
                <a16:creationId xmlns:a16="http://schemas.microsoft.com/office/drawing/2014/main" id="{DDD0E097-958E-4F44-A369-60382FCE850C}"/>
              </a:ext>
            </a:extLst>
          </p:cNvPr>
          <p:cNvSpPr/>
          <p:nvPr/>
        </p:nvSpPr>
        <p:spPr>
          <a:xfrm>
            <a:off x="3803977" y="546800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47" name="Frame 46">
            <a:extLst>
              <a:ext uri="{FF2B5EF4-FFF2-40B4-BE49-F238E27FC236}">
                <a16:creationId xmlns:a16="http://schemas.microsoft.com/office/drawing/2014/main" id="{DCB41629-1A3E-5A49-8397-791ABF4F5A67}"/>
              </a:ext>
            </a:extLst>
          </p:cNvPr>
          <p:cNvSpPr/>
          <p:nvPr/>
        </p:nvSpPr>
        <p:spPr>
          <a:xfrm>
            <a:off x="3825748" y="253720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48" name="Frame 47">
            <a:extLst>
              <a:ext uri="{FF2B5EF4-FFF2-40B4-BE49-F238E27FC236}">
                <a16:creationId xmlns:a16="http://schemas.microsoft.com/office/drawing/2014/main" id="{008E89AD-A095-D143-AD37-42987C81D7EC}"/>
              </a:ext>
            </a:extLst>
          </p:cNvPr>
          <p:cNvSpPr/>
          <p:nvPr/>
        </p:nvSpPr>
        <p:spPr>
          <a:xfrm>
            <a:off x="3828542" y="99100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60" name="Frame 59">
            <a:extLst>
              <a:ext uri="{FF2B5EF4-FFF2-40B4-BE49-F238E27FC236}">
                <a16:creationId xmlns:a16="http://schemas.microsoft.com/office/drawing/2014/main" id="{C430FB94-F4AC-2A49-BCF0-266DFEC36D4F}"/>
              </a:ext>
            </a:extLst>
          </p:cNvPr>
          <p:cNvSpPr/>
          <p:nvPr/>
        </p:nvSpPr>
        <p:spPr>
          <a:xfrm>
            <a:off x="2051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1" name="Frame 60">
            <a:extLst>
              <a:ext uri="{FF2B5EF4-FFF2-40B4-BE49-F238E27FC236}">
                <a16:creationId xmlns:a16="http://schemas.microsoft.com/office/drawing/2014/main" id="{9890B326-05C6-2943-8D81-F99EC70F8811}"/>
              </a:ext>
            </a:extLst>
          </p:cNvPr>
          <p:cNvSpPr/>
          <p:nvPr/>
        </p:nvSpPr>
        <p:spPr>
          <a:xfrm>
            <a:off x="261509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62" name="Frame 61">
            <a:extLst>
              <a:ext uri="{FF2B5EF4-FFF2-40B4-BE49-F238E27FC236}">
                <a16:creationId xmlns:a16="http://schemas.microsoft.com/office/drawing/2014/main" id="{DBEF95F2-DBE9-BF4E-ADF0-9A12934151B9}"/>
              </a:ext>
            </a:extLst>
          </p:cNvPr>
          <p:cNvSpPr/>
          <p:nvPr/>
        </p:nvSpPr>
        <p:spPr>
          <a:xfrm>
            <a:off x="3194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63" name="Frame 62">
            <a:extLst>
              <a:ext uri="{FF2B5EF4-FFF2-40B4-BE49-F238E27FC236}">
                <a16:creationId xmlns:a16="http://schemas.microsoft.com/office/drawing/2014/main" id="{250FD39E-28EE-8940-8111-E2EFEC528A67}"/>
              </a:ext>
            </a:extLst>
          </p:cNvPr>
          <p:cNvSpPr/>
          <p:nvPr/>
        </p:nvSpPr>
        <p:spPr>
          <a:xfrm>
            <a:off x="7844510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64" name="Frame 63">
            <a:extLst>
              <a:ext uri="{FF2B5EF4-FFF2-40B4-BE49-F238E27FC236}">
                <a16:creationId xmlns:a16="http://schemas.microsoft.com/office/drawing/2014/main" id="{C3920922-F123-B64E-838C-4035AAF69781}"/>
              </a:ext>
            </a:extLst>
          </p:cNvPr>
          <p:cNvSpPr/>
          <p:nvPr/>
        </p:nvSpPr>
        <p:spPr>
          <a:xfrm>
            <a:off x="4374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65" name="Frame 64">
            <a:extLst>
              <a:ext uri="{FF2B5EF4-FFF2-40B4-BE49-F238E27FC236}">
                <a16:creationId xmlns:a16="http://schemas.microsoft.com/office/drawing/2014/main" id="{22DD9B65-9BDE-F84E-BFBF-4570B9F7426D}"/>
              </a:ext>
            </a:extLst>
          </p:cNvPr>
          <p:cNvSpPr/>
          <p:nvPr/>
        </p:nvSpPr>
        <p:spPr>
          <a:xfrm>
            <a:off x="4938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66" name="Frame 65">
            <a:extLst>
              <a:ext uri="{FF2B5EF4-FFF2-40B4-BE49-F238E27FC236}">
                <a16:creationId xmlns:a16="http://schemas.microsoft.com/office/drawing/2014/main" id="{6850A531-7BE3-4941-A237-626B87ED0F04}"/>
              </a:ext>
            </a:extLst>
          </p:cNvPr>
          <p:cNvSpPr/>
          <p:nvPr/>
        </p:nvSpPr>
        <p:spPr>
          <a:xfrm>
            <a:off x="5517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7" name="Frame 66">
            <a:extLst>
              <a:ext uri="{FF2B5EF4-FFF2-40B4-BE49-F238E27FC236}">
                <a16:creationId xmlns:a16="http://schemas.microsoft.com/office/drawing/2014/main" id="{BC9BA42C-A3C9-7248-B0FD-219CFD7DBE11}"/>
              </a:ext>
            </a:extLst>
          </p:cNvPr>
          <p:cNvSpPr/>
          <p:nvPr/>
        </p:nvSpPr>
        <p:spPr>
          <a:xfrm>
            <a:off x="6081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68" name="Frame 67">
            <a:extLst>
              <a:ext uri="{FF2B5EF4-FFF2-40B4-BE49-F238E27FC236}">
                <a16:creationId xmlns:a16="http://schemas.microsoft.com/office/drawing/2014/main" id="{3245BBBA-2FBF-E84C-A80D-88C1C8385BEA}"/>
              </a:ext>
            </a:extLst>
          </p:cNvPr>
          <p:cNvSpPr/>
          <p:nvPr/>
        </p:nvSpPr>
        <p:spPr>
          <a:xfrm>
            <a:off x="667477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69" name="Frame 68">
            <a:extLst>
              <a:ext uri="{FF2B5EF4-FFF2-40B4-BE49-F238E27FC236}">
                <a16:creationId xmlns:a16="http://schemas.microsoft.com/office/drawing/2014/main" id="{29DB15C1-2B51-BB4A-B69A-92E3F815102D}"/>
              </a:ext>
            </a:extLst>
          </p:cNvPr>
          <p:cNvSpPr/>
          <p:nvPr/>
        </p:nvSpPr>
        <p:spPr>
          <a:xfrm>
            <a:off x="723865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v</a:t>
            </a:r>
          </a:p>
        </p:txBody>
      </p:sp>
      <p:sp>
        <p:nvSpPr>
          <p:cNvPr id="70" name="Frame 69">
            <a:extLst>
              <a:ext uri="{FF2B5EF4-FFF2-40B4-BE49-F238E27FC236}">
                <a16:creationId xmlns:a16="http://schemas.microsoft.com/office/drawing/2014/main" id="{90D690DD-59F1-1544-84FD-03223AFD339F}"/>
              </a:ext>
            </a:extLst>
          </p:cNvPr>
          <p:cNvSpPr/>
          <p:nvPr/>
        </p:nvSpPr>
        <p:spPr>
          <a:xfrm>
            <a:off x="8450367" y="474868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299262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6C3768-C9C3-4789-B3B0-5BC1444E7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72916"/>
            <a:ext cx="12192000" cy="12192000"/>
          </a:xfrm>
          <a:prstGeom prst="rect">
            <a:avLst/>
          </a:prstGeom>
        </p:spPr>
      </p:pic>
      <p:sp>
        <p:nvSpPr>
          <p:cNvPr id="155" name="Rectangle 154">
            <a:extLst>
              <a:ext uri="{FF2B5EF4-FFF2-40B4-BE49-F238E27FC236}">
                <a16:creationId xmlns:a16="http://schemas.microsoft.com/office/drawing/2014/main" id="{CF3A9975-61DE-4D7C-BC15-76477AEC325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8000">
                <a:schemeClr val="bg1"/>
              </a:gs>
              <a:gs pos="0">
                <a:schemeClr val="bg1">
                  <a:alpha val="7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B6220DBB-C3B5-4C43-B81E-45CDB18850FC}"/>
              </a:ext>
            </a:extLst>
          </p:cNvPr>
          <p:cNvCxnSpPr>
            <a:cxnSpLocks/>
          </p:cNvCxnSpPr>
          <p:nvPr/>
        </p:nvCxnSpPr>
        <p:spPr>
          <a:xfrm>
            <a:off x="5118543" y="3473595"/>
            <a:ext cx="5089336" cy="5586413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7000"/>
                  </a:schemeClr>
                </a:gs>
                <a:gs pos="4600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BB718C79-D204-4C0A-8899-95A89771BDB3}"/>
              </a:ext>
            </a:extLst>
          </p:cNvPr>
          <p:cNvGrpSpPr/>
          <p:nvPr/>
        </p:nvGrpSpPr>
        <p:grpSpPr>
          <a:xfrm>
            <a:off x="6974461" y="-1558853"/>
            <a:ext cx="5089336" cy="9938456"/>
            <a:chOff x="6324759" y="-1558853"/>
            <a:chExt cx="5089336" cy="9938456"/>
          </a:xfrm>
        </p:grpSpPr>
        <p:sp>
          <p:nvSpPr>
            <p:cNvPr id="169" name="Rectangle 172">
              <a:extLst>
                <a:ext uri="{FF2B5EF4-FFF2-40B4-BE49-F238E27FC236}">
                  <a16:creationId xmlns:a16="http://schemas.microsoft.com/office/drawing/2014/main" id="{F287743A-CA87-4AE5-BDEC-4661EC2EF4E9}"/>
                </a:ext>
              </a:extLst>
            </p:cNvPr>
            <p:cNvSpPr/>
            <p:nvPr/>
          </p:nvSpPr>
          <p:spPr>
            <a:xfrm rot="2889910">
              <a:off x="5272889" y="3191874"/>
              <a:ext cx="7807377" cy="2568081"/>
            </a:xfrm>
            <a:custGeom>
              <a:avLst/>
              <a:gdLst>
                <a:gd name="connsiteX0" fmla="*/ 0 w 7560407"/>
                <a:gd name="connsiteY0" fmla="*/ 0 h 2552132"/>
                <a:gd name="connsiteX1" fmla="*/ 7560407 w 7560407"/>
                <a:gd name="connsiteY1" fmla="*/ 0 h 2552132"/>
                <a:gd name="connsiteX2" fmla="*/ 7560407 w 7560407"/>
                <a:gd name="connsiteY2" fmla="*/ 2552132 h 2552132"/>
                <a:gd name="connsiteX3" fmla="*/ 0 w 7560407"/>
                <a:gd name="connsiteY3" fmla="*/ 2552132 h 2552132"/>
                <a:gd name="connsiteX4" fmla="*/ 0 w 7560407"/>
                <a:gd name="connsiteY4" fmla="*/ 0 h 2552132"/>
                <a:gd name="connsiteX0" fmla="*/ 945923 w 7560407"/>
                <a:gd name="connsiteY0" fmla="*/ 0 h 2557623"/>
                <a:gd name="connsiteX1" fmla="*/ 7560407 w 7560407"/>
                <a:gd name="connsiteY1" fmla="*/ 5491 h 2557623"/>
                <a:gd name="connsiteX2" fmla="*/ 7560407 w 7560407"/>
                <a:gd name="connsiteY2" fmla="*/ 2557623 h 2557623"/>
                <a:gd name="connsiteX3" fmla="*/ 0 w 7560407"/>
                <a:gd name="connsiteY3" fmla="*/ 2557623 h 2557623"/>
                <a:gd name="connsiteX4" fmla="*/ 945923 w 7560407"/>
                <a:gd name="connsiteY4" fmla="*/ 0 h 2557623"/>
                <a:gd name="connsiteX0" fmla="*/ 1399585 w 7560407"/>
                <a:gd name="connsiteY0" fmla="*/ 0 h 2560650"/>
                <a:gd name="connsiteX1" fmla="*/ 7560407 w 7560407"/>
                <a:gd name="connsiteY1" fmla="*/ 8518 h 2560650"/>
                <a:gd name="connsiteX2" fmla="*/ 7560407 w 7560407"/>
                <a:gd name="connsiteY2" fmla="*/ 2560650 h 2560650"/>
                <a:gd name="connsiteX3" fmla="*/ 0 w 7560407"/>
                <a:gd name="connsiteY3" fmla="*/ 2560650 h 2560650"/>
                <a:gd name="connsiteX4" fmla="*/ 1399585 w 7560407"/>
                <a:gd name="connsiteY4" fmla="*/ 0 h 2560650"/>
                <a:gd name="connsiteX0" fmla="*/ 1781958 w 7560407"/>
                <a:gd name="connsiteY0" fmla="*/ 0 h 2563057"/>
                <a:gd name="connsiteX1" fmla="*/ 7560407 w 7560407"/>
                <a:gd name="connsiteY1" fmla="*/ 10925 h 2563057"/>
                <a:gd name="connsiteX2" fmla="*/ 7560407 w 7560407"/>
                <a:gd name="connsiteY2" fmla="*/ 2563057 h 2563057"/>
                <a:gd name="connsiteX3" fmla="*/ 0 w 7560407"/>
                <a:gd name="connsiteY3" fmla="*/ 2563057 h 2563057"/>
                <a:gd name="connsiteX4" fmla="*/ 1781958 w 7560407"/>
                <a:gd name="connsiteY4" fmla="*/ 0 h 2563057"/>
                <a:gd name="connsiteX0" fmla="*/ 1454010 w 7232459"/>
                <a:gd name="connsiteY0" fmla="*/ 0 h 2568081"/>
                <a:gd name="connsiteX1" fmla="*/ 7232459 w 7232459"/>
                <a:gd name="connsiteY1" fmla="*/ 10925 h 2568081"/>
                <a:gd name="connsiteX2" fmla="*/ 7232459 w 7232459"/>
                <a:gd name="connsiteY2" fmla="*/ 2563057 h 2568081"/>
                <a:gd name="connsiteX3" fmla="*/ 0 w 7232459"/>
                <a:gd name="connsiteY3" fmla="*/ 2568081 h 2568081"/>
                <a:gd name="connsiteX4" fmla="*/ 1454010 w 7232459"/>
                <a:gd name="connsiteY4" fmla="*/ 0 h 25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2459" h="2568081">
                  <a:moveTo>
                    <a:pt x="1454010" y="0"/>
                  </a:moveTo>
                  <a:lnTo>
                    <a:pt x="7232459" y="10925"/>
                  </a:lnTo>
                  <a:lnTo>
                    <a:pt x="7232459" y="2563057"/>
                  </a:lnTo>
                  <a:lnTo>
                    <a:pt x="0" y="2568081"/>
                  </a:lnTo>
                  <a:lnTo>
                    <a:pt x="1454010" y="0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74">
              <a:extLst>
                <a:ext uri="{FF2B5EF4-FFF2-40B4-BE49-F238E27FC236}">
                  <a16:creationId xmlns:a16="http://schemas.microsoft.com/office/drawing/2014/main" id="{5F801805-AA31-4752-A151-9912440EF777}"/>
                </a:ext>
              </a:extLst>
            </p:cNvPr>
            <p:cNvSpPr/>
            <p:nvPr/>
          </p:nvSpPr>
          <p:spPr>
            <a:xfrm rot="2964570">
              <a:off x="6273484" y="726731"/>
              <a:ext cx="5493098" cy="921930"/>
            </a:xfrm>
            <a:custGeom>
              <a:avLst/>
              <a:gdLst>
                <a:gd name="connsiteX0" fmla="*/ 0 w 5493098"/>
                <a:gd name="connsiteY0" fmla="*/ 0 h 919502"/>
                <a:gd name="connsiteX1" fmla="*/ 5493098 w 5493098"/>
                <a:gd name="connsiteY1" fmla="*/ 0 h 919502"/>
                <a:gd name="connsiteX2" fmla="*/ 5493098 w 5493098"/>
                <a:gd name="connsiteY2" fmla="*/ 919502 h 919502"/>
                <a:gd name="connsiteX3" fmla="*/ 0 w 5493098"/>
                <a:gd name="connsiteY3" fmla="*/ 919502 h 919502"/>
                <a:gd name="connsiteX4" fmla="*/ 0 w 5493098"/>
                <a:gd name="connsiteY4" fmla="*/ 0 h 919502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5493098 w 5493098"/>
                <a:gd name="connsiteY2" fmla="*/ 919502 h 921930"/>
                <a:gd name="connsiteX3" fmla="*/ 4652512 w 5493098"/>
                <a:gd name="connsiteY3" fmla="*/ 921930 h 921930"/>
                <a:gd name="connsiteX4" fmla="*/ 0 w 5493098"/>
                <a:gd name="connsiteY4" fmla="*/ 919502 h 921930"/>
                <a:gd name="connsiteX5" fmla="*/ 0 w 5493098"/>
                <a:gd name="connsiteY5" fmla="*/ 0 h 921930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4652512 w 5493098"/>
                <a:gd name="connsiteY2" fmla="*/ 921930 h 921930"/>
                <a:gd name="connsiteX3" fmla="*/ 0 w 5493098"/>
                <a:gd name="connsiteY3" fmla="*/ 919502 h 921930"/>
                <a:gd name="connsiteX4" fmla="*/ 0 w 5493098"/>
                <a:gd name="connsiteY4" fmla="*/ 0 h 92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3098" h="921930">
                  <a:moveTo>
                    <a:pt x="0" y="0"/>
                  </a:moveTo>
                  <a:lnTo>
                    <a:pt x="5493098" y="0"/>
                  </a:lnTo>
                  <a:lnTo>
                    <a:pt x="4652512" y="921930"/>
                  </a:lnTo>
                  <a:lnTo>
                    <a:pt x="0" y="919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2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C1C591F-DF65-4EFC-B7A1-5794678588B6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lumMod val="7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2" name="Group 351">
            <a:extLst>
              <a:ext uri="{FF2B5EF4-FFF2-40B4-BE49-F238E27FC236}">
                <a16:creationId xmlns:a16="http://schemas.microsoft.com/office/drawing/2014/main" id="{96C4F462-70C5-4130-AEDE-1563A3DC9E90}"/>
              </a:ext>
            </a:extLst>
          </p:cNvPr>
          <p:cNvGrpSpPr/>
          <p:nvPr/>
        </p:nvGrpSpPr>
        <p:grpSpPr>
          <a:xfrm>
            <a:off x="-593558" y="6282758"/>
            <a:ext cx="13730854" cy="291915"/>
            <a:chOff x="-593558" y="6282758"/>
            <a:chExt cx="13730854" cy="291915"/>
          </a:xfrm>
        </p:grpSpPr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5FFDDFDD-BF18-4D71-88A7-470FB4C29444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325BFAD-4D1D-41B4-AFEF-F929097585EA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6BB130DE-CD52-4FBD-ADF3-BAB55D52214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F38A4DCC-9EF0-4529-A355-404FF4F3E501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405DF49A-1401-4594-AA8A-37E71AD93A18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9EA71AF3-CA41-4EA6-9CDB-EA02C22A48D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B08DBFC5-E5F8-4138-958F-2554AFEBF4B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D4726895-58FC-4F35-BD8E-6BA0D2196D4B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3B323A23-25EB-4569-8929-7D77BC3006F6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E2652D8B-EA9C-44A6-B6CC-14890B08523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C554BEAC-B213-4F10-B353-861F17C8B1D7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1688BB34-22C7-4139-BC33-D6392955EDCD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5E507536-D187-482A-9F97-A26C2852E9D1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181E53D-C5A4-417E-B970-A6A93CEAAA0A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906C31A-3C8B-4CEE-8844-1B39D519B8B9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CC8C40C-8F7C-4BEA-8549-0B94CAD51AB4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3C0E6B4-A8C6-48A4-BDD0-6C4897DFC2E7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6BE6C10-E28C-4864-858B-271D9B3AEF3C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A8EF721-6854-45DD-AA41-DFAFCA8ED26E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BE7F1A7-4AE2-4C0D-9BBD-CBF5E3AC05EE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3FCF362-81B8-41E5-8AC3-CF1DA03D5A11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56514B37-51CD-4370-899A-00245020BC04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60000">
                  <a:srgbClr val="262262">
                    <a:alpha val="0"/>
                  </a:srgbClr>
                </a:gs>
                <a:gs pos="0">
                  <a:srgbClr val="262262">
                    <a:alpha val="0"/>
                  </a:srgbClr>
                </a:gs>
                <a:gs pos="100000">
                  <a:srgbClr val="262262"/>
                </a:gs>
              </a:gsLst>
              <a:lin ang="10800000" scaled="1"/>
              <a:tileRect/>
            </a:gradFill>
          </p:grpSpPr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1B9DFD80-3791-4321-BE44-B607047FFB5A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77A64E5D-557E-4221-9A2F-0EB134AA657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76564FAB-5D45-4CC0-A145-520613E73F7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4815AEB9-5BBE-437F-A99E-8956E45298A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5B856EC5-7FCE-4A1A-BCBB-B1E2DF8DF7BD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C2506D2D-FEF6-406B-A2C9-A209303068F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2ED22DD7-28DE-40B7-AF94-A3A1256D1DE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826658F7-B84F-48A1-9B1A-1A379544089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861C7617-A573-4090-A04A-1C4AD43AC703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614CFC69-6D77-4745-B803-40E2D9E9A4CA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F0D9C820-0D7B-40EB-A32E-1624E6A43A5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4953294B-5322-46C6-8CFF-D577E771F5F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57337EB8-95C9-48C3-ACCC-E1B641AE6352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E3CC10A7-DA0F-47A5-B07A-763628C6F1E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B1428BB2-B853-4854-BA9D-FD71658F3E5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76F0E500-3ADC-4609-8273-6083D832D33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232E68BC-7453-4A8A-B3BE-D12C7EB1D7CB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FFA1927A-9ACE-4192-BF32-D8C92BDEA56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91681F42-30E2-496C-BCF8-FB16788828B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0DB2BDB8-E85E-463B-81AD-63C9ECAD474A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D35599F5-D463-4019-B7B7-139C9015D230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id="{927757BA-754B-48A2-A06E-E9697221192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D4E50AC3-D39B-4F3E-9F9D-E936204E2F2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17A458B2-9266-44FB-BB3D-2D2BE94C390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917AA657-EE16-4E3A-BDB2-7D47E81E73F8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61" name="Group 260">
                  <a:extLst>
                    <a:ext uri="{FF2B5EF4-FFF2-40B4-BE49-F238E27FC236}">
                      <a16:creationId xmlns:a16="http://schemas.microsoft.com/office/drawing/2014/main" id="{7CA79261-6708-404C-8C34-3A2906D804AF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70" name="Freeform: Shape 269">
                    <a:extLst>
                      <a:ext uri="{FF2B5EF4-FFF2-40B4-BE49-F238E27FC236}">
                        <a16:creationId xmlns:a16="http://schemas.microsoft.com/office/drawing/2014/main" id="{EB3CCAD2-1563-4751-BF2A-F6E19B0542E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2F25F38C-2FD6-485D-980A-562123B410E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Freeform: Shape 271">
                    <a:extLst>
                      <a:ext uri="{FF2B5EF4-FFF2-40B4-BE49-F238E27FC236}">
                        <a16:creationId xmlns:a16="http://schemas.microsoft.com/office/drawing/2014/main" id="{A65FE677-331E-415E-A131-AB7D48E6622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6D6E17E1-FD5A-4CA3-B091-81CA93895E0F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9F8FED55-E69E-40EC-9317-F60708F6A86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8" name="Freeform: Shape 267">
                    <a:extLst>
                      <a:ext uri="{FF2B5EF4-FFF2-40B4-BE49-F238E27FC236}">
                        <a16:creationId xmlns:a16="http://schemas.microsoft.com/office/drawing/2014/main" id="{E02BDC37-34BA-4F4A-8F74-C1AD5F31FB7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138ED109-7CF2-4430-9764-0DCBA00AC0A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C12449EC-D719-4E56-A8AC-2A4C78C0CA19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4" name="Freeform: Shape 263">
                    <a:extLst>
                      <a:ext uri="{FF2B5EF4-FFF2-40B4-BE49-F238E27FC236}">
                        <a16:creationId xmlns:a16="http://schemas.microsoft.com/office/drawing/2014/main" id="{C1162EFD-799A-408D-8083-30C3EBD9C95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DB41A5EB-A46F-4714-BC9A-872B3E15541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Freeform: Shape 265">
                    <a:extLst>
                      <a:ext uri="{FF2B5EF4-FFF2-40B4-BE49-F238E27FC236}">
                        <a16:creationId xmlns:a16="http://schemas.microsoft.com/office/drawing/2014/main" id="{48AF9E9E-F67A-4C53-949D-BAAAA4A9E3D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306FE6E8-4DC1-4E26-867B-5066FA8A6A60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1EDA9725-6167-4D02-9E28-9CA89877F5CD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136D519F-A290-4799-8B10-4F7D1DA665C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B0E5D6CF-7E4D-4E62-B316-FBAA83B3C03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E6EF124E-DB51-420F-A044-AA69EEA212C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9F2C4095-306B-46A7-AE9C-09EB409059F7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DFB29696-08B9-42E6-8EAF-E54216320E2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6" name="Freeform: Shape 255">
                    <a:extLst>
                      <a:ext uri="{FF2B5EF4-FFF2-40B4-BE49-F238E27FC236}">
                        <a16:creationId xmlns:a16="http://schemas.microsoft.com/office/drawing/2014/main" id="{D60EDEEB-4B88-4F2B-BE1E-CEAD277135D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594D0032-83C5-4908-A136-70AF83F07C9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10C85C89-DDA0-479E-B6CD-91D9E18B58E2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2" name="Freeform: Shape 251">
                    <a:extLst>
                      <a:ext uri="{FF2B5EF4-FFF2-40B4-BE49-F238E27FC236}">
                        <a16:creationId xmlns:a16="http://schemas.microsoft.com/office/drawing/2014/main" id="{9D927DB6-B1D5-406E-ABB9-E3BD175CCB7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D1156D25-3033-4C8F-98B3-ADDB020866C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4" name="Freeform: Shape 253">
                    <a:extLst>
                      <a:ext uri="{FF2B5EF4-FFF2-40B4-BE49-F238E27FC236}">
                        <a16:creationId xmlns:a16="http://schemas.microsoft.com/office/drawing/2014/main" id="{F5C6A0A7-5DD6-4E8E-9AAB-B470FDC1A20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772168A4-C50F-45BE-9067-064BA3FBFF94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A6E20FB0-BA3F-4EA5-AA8F-B103D23E454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C43E070D-DEA8-42CC-81FF-D0C0435CB65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02B75BDA-351E-4C43-976E-0B22954B2039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E827B9E0-9C41-4602-815B-6612716EEEBE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98DA06E8-9A95-4B45-90B4-B3507138EC9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B1F217BA-D850-4D13-AA00-D4F05775950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32CEC94E-79F9-48DB-9FBF-57B57BC613D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CAC8BEE8-DACA-4592-AA2D-7AB72E0077BB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2961B25B-170A-4D0F-9526-D618E115FF6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2F28668F-46C9-49B8-9B4E-3AD9EFF42FD4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EBD8B789-DD96-4151-80E7-3EA57039A0B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4552C5A0-32CF-4CB4-BF4F-5498D70CB14E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90DF5DD4-1FB4-451E-967F-ACDB5115C34A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4DC60518-2FF8-4C0A-886B-152F7600EC5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EC649A47-B223-4395-927D-6860E2E7C0B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CC21AED2-9600-4531-A116-BD91FA2E59EA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2A2EC6C-B848-48F1-A777-CC3891B0A26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DB8ED5AC-8332-4252-9676-C88253EB2AB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71D4139A-BEF3-4F66-A349-7D49E9EA486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A4B2DDAE-7888-44A5-8973-44058DC95BB4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CBA8A7C-0776-4F88-B1BC-D2258D1E619B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A11105CE-ABCE-45FB-8D6F-D368D65744F0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FE92FFCA-BE50-4018-83CD-9DC2293138B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FC72224D-4A99-462A-9D78-270592CA5D7D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43B22215-7AE3-4442-809A-6B8A14E45F3E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A86781AE-93F2-4280-A42A-37638B85D1CA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9FD29E14-FCE0-4CB1-B557-87A0A0127CC3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9216467-DC78-4E90-8D3C-D102EF73F490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BA7EA2E5-9729-4924-AA24-0590857F43C0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79DC4B-E16F-4ADA-B415-2F07DB3DF991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D54A8A6E-385B-41D6-88CA-902204F1630F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399D27B-EA21-4F9F-BEF7-FD4EA8B3EE5D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5B1219A9-E91F-4FB8-B37F-D88A75D226C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19" name="Group 218">
                  <a:extLst>
                    <a:ext uri="{FF2B5EF4-FFF2-40B4-BE49-F238E27FC236}">
                      <a16:creationId xmlns:a16="http://schemas.microsoft.com/office/drawing/2014/main" id="{AB9B4C3B-C702-4ED2-8BC7-DBB22C3BD0CA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8" name="Freeform: Shape 227">
                    <a:extLst>
                      <a:ext uri="{FF2B5EF4-FFF2-40B4-BE49-F238E27FC236}">
                        <a16:creationId xmlns:a16="http://schemas.microsoft.com/office/drawing/2014/main" id="{DF283CC3-2D88-420C-8806-74A64929874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A02AEC9E-D965-4A6F-A463-6CA3BEA740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80F13081-B772-4E65-9A02-AB8EF50F8FC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5FBAD005-2388-4966-A6F7-05187A41EA41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EE0A6E2F-3602-451E-82A4-33D44970AF0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6" name="Freeform: Shape 225">
                    <a:extLst>
                      <a:ext uri="{FF2B5EF4-FFF2-40B4-BE49-F238E27FC236}">
                        <a16:creationId xmlns:a16="http://schemas.microsoft.com/office/drawing/2014/main" id="{CC4BB0E3-C6B5-4480-A90C-F6AA7A4949A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Freeform: Shape 226">
                    <a:extLst>
                      <a:ext uri="{FF2B5EF4-FFF2-40B4-BE49-F238E27FC236}">
                        <a16:creationId xmlns:a16="http://schemas.microsoft.com/office/drawing/2014/main" id="{A8F44FBA-135C-4A4A-9D04-3B8EA46345A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788E3DB4-6E0D-4A24-8E28-7D103DD4A2C1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2" name="Freeform: Shape 221">
                    <a:extLst>
                      <a:ext uri="{FF2B5EF4-FFF2-40B4-BE49-F238E27FC236}">
                        <a16:creationId xmlns:a16="http://schemas.microsoft.com/office/drawing/2014/main" id="{8BD58626-68FC-434F-A5A1-37AD42E6080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CDE4DCE5-386A-4055-A106-BFB95C880B4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4" name="Freeform: Shape 223">
                    <a:extLst>
                      <a:ext uri="{FF2B5EF4-FFF2-40B4-BE49-F238E27FC236}">
                        <a16:creationId xmlns:a16="http://schemas.microsoft.com/office/drawing/2014/main" id="{D5FB010B-207F-4D03-807B-5ED4EE99F6A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A9389127-6145-44F9-A7B5-C65C0287A44B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B1B08B9D-8276-40D6-8B61-6D2BB02D5F69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57781177-5D21-46B6-AF6D-302376F6B25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B232F5E1-4D4D-4379-B8A3-7279967C772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7799F05A-5C52-4601-9CF5-F0F5B23FC6C0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B28CF6D5-D9A5-43C2-8F4A-D1FC6F2B71C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A3AC2A15-481E-4FE9-A980-82C1B300369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8C73A2D8-F2EE-42C9-9499-0508F19725A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C87FBEF3-668E-4850-9CD2-94A9B6530B85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0" name="Freeform: Shape 209">
                  <a:extLst>
                    <a:ext uri="{FF2B5EF4-FFF2-40B4-BE49-F238E27FC236}">
                      <a16:creationId xmlns:a16="http://schemas.microsoft.com/office/drawing/2014/main" id="{A10DF029-602D-4FC9-B9F9-3EB09549B13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8217F576-C722-412E-ABAD-1AE25B6784D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4E527279-16CB-4914-8D46-D2A75EA164C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3E87629B-3987-483B-864F-1EA03786ECC4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728FF6F8-F019-43DE-9A08-5DAAAE1485E0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D3FF24CB-E1C0-4F43-A2B4-9BF8BEACFF88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215BBB23-3D3E-4EDA-901D-2422F9D19C49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8DF932C-6E79-415C-9EF8-61C6BF5BF726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F509F969-0275-440F-AA2A-716819C3F1A0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EE17FC04-CB99-4DC7-8D1C-1A0833933443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8BE9358-294B-4AF1-BA0E-9230B3316170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26AF6A80-6F0B-4F7E-8326-1A2B263E6269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3634993F-E5AD-48A7-B71E-5A48D95750A2}"/>
              </a:ext>
            </a:extLst>
          </p:cNvPr>
          <p:cNvCxnSpPr>
            <a:cxnSpLocks/>
          </p:cNvCxnSpPr>
          <p:nvPr/>
        </p:nvCxnSpPr>
        <p:spPr>
          <a:xfrm>
            <a:off x="-3457946" y="-2194705"/>
            <a:ext cx="5089336" cy="5586413"/>
          </a:xfrm>
          <a:prstGeom prst="line">
            <a:avLst/>
          </a:prstGeom>
          <a:ln>
            <a:solidFill>
              <a:schemeClr val="bg1">
                <a:lumMod val="75000"/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9" name="Group 308">
            <a:extLst>
              <a:ext uri="{FF2B5EF4-FFF2-40B4-BE49-F238E27FC236}">
                <a16:creationId xmlns:a16="http://schemas.microsoft.com/office/drawing/2014/main" id="{CC67B768-FDD7-4EB2-BCE3-3636B8108593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7507C30D-F6BE-480A-940E-7A816DFCC82C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68E9156F-3304-49E6-BBCE-67AFD2A5C51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EC4F7C45-BFA1-41A0-A3F6-7847F0F3769C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2123D571-28F8-49FE-84B3-C2C4FD5FE35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8" name="TextBox 307">
              <a:extLst>
                <a:ext uri="{FF2B5EF4-FFF2-40B4-BE49-F238E27FC236}">
                  <a16:creationId xmlns:a16="http://schemas.microsoft.com/office/drawing/2014/main" id="{76382598-28E9-44A9-9FDF-7E2EA0939A03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rgbClr val="262262"/>
                  </a:solidFill>
                  <a:latin typeface="Sim Font" pitchFamily="50" charset="0"/>
                </a:rPr>
                <a:t>Sponsor</a:t>
              </a:r>
            </a:p>
          </p:txBody>
        </p:sp>
      </p:grpSp>
      <p:grpSp>
        <p:nvGrpSpPr>
          <p:cNvPr id="332" name="Group 331">
            <a:extLst>
              <a:ext uri="{FF2B5EF4-FFF2-40B4-BE49-F238E27FC236}">
                <a16:creationId xmlns:a16="http://schemas.microsoft.com/office/drawing/2014/main" id="{8203C6B4-EE7E-4E63-9A96-9342444EE455}"/>
              </a:ext>
            </a:extLst>
          </p:cNvPr>
          <p:cNvGrpSpPr/>
          <p:nvPr/>
        </p:nvGrpSpPr>
        <p:grpSpPr>
          <a:xfrm>
            <a:off x="445978" y="1491916"/>
            <a:ext cx="11172354" cy="2081379"/>
            <a:chOff x="481765" y="1491916"/>
            <a:chExt cx="11172354" cy="2081379"/>
          </a:xfrm>
        </p:grpSpPr>
        <p:grpSp>
          <p:nvGrpSpPr>
            <p:cNvPr id="325" name="Group 324">
              <a:extLst>
                <a:ext uri="{FF2B5EF4-FFF2-40B4-BE49-F238E27FC236}">
                  <a16:creationId xmlns:a16="http://schemas.microsoft.com/office/drawing/2014/main" id="{B02E2A4C-E424-43EA-A9C4-A5C481B5A92F}"/>
                </a:ext>
              </a:extLst>
            </p:cNvPr>
            <p:cNvGrpSpPr/>
            <p:nvPr/>
          </p:nvGrpSpPr>
          <p:grpSpPr>
            <a:xfrm>
              <a:off x="481765" y="1491916"/>
              <a:ext cx="5346656" cy="2081379"/>
              <a:chOff x="481765" y="1491916"/>
              <a:chExt cx="5346656" cy="2081379"/>
            </a:xfrm>
          </p:grpSpPr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66077210-BB3C-44ED-94CF-836475C1124D}"/>
                  </a:ext>
                </a:extLst>
              </p:cNvPr>
              <p:cNvSpPr/>
              <p:nvPr/>
            </p:nvSpPr>
            <p:spPr>
              <a:xfrm>
                <a:off x="481765" y="1491916"/>
                <a:ext cx="5346656" cy="208137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762000" dist="139700" dir="2700000" algn="tl" rotWithShape="0">
                  <a:prstClr val="black">
                    <a:alpha val="3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4" name="Group 323">
                <a:extLst>
                  <a:ext uri="{FF2B5EF4-FFF2-40B4-BE49-F238E27FC236}">
                    <a16:creationId xmlns:a16="http://schemas.microsoft.com/office/drawing/2014/main" id="{BB0B48EE-E1EB-4AD2-A694-58300F4FB8A1}"/>
                  </a:ext>
                </a:extLst>
              </p:cNvPr>
              <p:cNvGrpSpPr/>
              <p:nvPr/>
            </p:nvGrpSpPr>
            <p:grpSpPr>
              <a:xfrm>
                <a:off x="645218" y="1941097"/>
                <a:ext cx="4898705" cy="1067493"/>
                <a:chOff x="558077" y="1844271"/>
                <a:chExt cx="5200874" cy="1133340"/>
              </a:xfrm>
            </p:grpSpPr>
            <p:pic>
              <p:nvPicPr>
                <p:cNvPr id="318" name="Picture 317">
                  <a:extLst>
                    <a:ext uri="{FF2B5EF4-FFF2-40B4-BE49-F238E27FC236}">
                      <a16:creationId xmlns:a16="http://schemas.microsoft.com/office/drawing/2014/main" id="{000B6D54-8653-4862-AD85-103CE41783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558077" y="2699731"/>
                  <a:ext cx="1726661" cy="263962"/>
                </a:xfrm>
                <a:prstGeom prst="rect">
                  <a:avLst/>
                </a:prstGeom>
              </p:spPr>
            </p:pic>
            <p:pic>
              <p:nvPicPr>
                <p:cNvPr id="322" name="Picture 321">
                  <a:extLst>
                    <a:ext uri="{FF2B5EF4-FFF2-40B4-BE49-F238E27FC236}">
                      <a16:creationId xmlns:a16="http://schemas.microsoft.com/office/drawing/2014/main" id="{4CC52FDF-2915-4054-AB29-B162F458A6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93070" y="1844271"/>
                  <a:ext cx="1726661" cy="517998"/>
                </a:xfrm>
                <a:prstGeom prst="rect">
                  <a:avLst/>
                </a:prstGeom>
              </p:spPr>
            </p:pic>
            <p:pic>
              <p:nvPicPr>
                <p:cNvPr id="323" name="Picture 322">
                  <a:extLst>
                    <a:ext uri="{FF2B5EF4-FFF2-40B4-BE49-F238E27FC236}">
                      <a16:creationId xmlns:a16="http://schemas.microsoft.com/office/drawing/2014/main" id="{B78562F6-A5E2-426A-AF87-F8D32EDB23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3930147" y="2615472"/>
                  <a:ext cx="1828804" cy="362139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6FC5425A-5E82-450D-97AD-9B147C698A6E}"/>
                </a:ext>
              </a:extLst>
            </p:cNvPr>
            <p:cNvGrpSpPr/>
            <p:nvPr/>
          </p:nvGrpSpPr>
          <p:grpSpPr>
            <a:xfrm>
              <a:off x="6271377" y="1491916"/>
              <a:ext cx="5382742" cy="2081379"/>
              <a:chOff x="481765" y="1491916"/>
              <a:chExt cx="5382742" cy="2081379"/>
            </a:xfrm>
          </p:grpSpPr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5488B381-4B48-47ED-A51D-98940DADACBF}"/>
                  </a:ext>
                </a:extLst>
              </p:cNvPr>
              <p:cNvSpPr/>
              <p:nvPr/>
            </p:nvSpPr>
            <p:spPr>
              <a:xfrm>
                <a:off x="481765" y="1491916"/>
                <a:ext cx="5346656" cy="208137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762000" dist="139700" dir="2700000" algn="tl" rotWithShape="0">
                  <a:prstClr val="black">
                    <a:alpha val="3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8" name="Group 327">
                <a:extLst>
                  <a:ext uri="{FF2B5EF4-FFF2-40B4-BE49-F238E27FC236}">
                    <a16:creationId xmlns:a16="http://schemas.microsoft.com/office/drawing/2014/main" id="{09EC23CC-EE40-4770-87D1-F6C5CF897856}"/>
                  </a:ext>
                </a:extLst>
              </p:cNvPr>
              <p:cNvGrpSpPr/>
              <p:nvPr/>
            </p:nvGrpSpPr>
            <p:grpSpPr>
              <a:xfrm>
                <a:off x="645218" y="1563511"/>
                <a:ext cx="5219289" cy="1646109"/>
                <a:chOff x="558077" y="1443394"/>
                <a:chExt cx="5541233" cy="1747647"/>
              </a:xfrm>
            </p:grpSpPr>
            <p:pic>
              <p:nvPicPr>
                <p:cNvPr id="329" name="Picture 328">
                  <a:extLst>
                    <a:ext uri="{FF2B5EF4-FFF2-40B4-BE49-F238E27FC236}">
                      <a16:creationId xmlns:a16="http://schemas.microsoft.com/office/drawing/2014/main" id="{86EC77B3-5E7C-4A86-B2BB-B5E08D071B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558077" y="2660773"/>
                  <a:ext cx="1726661" cy="341878"/>
                </a:xfrm>
                <a:prstGeom prst="rect">
                  <a:avLst/>
                </a:prstGeom>
              </p:spPr>
            </p:pic>
            <p:pic>
              <p:nvPicPr>
                <p:cNvPr id="330" name="Picture 329">
                  <a:extLst>
                    <a:ext uri="{FF2B5EF4-FFF2-40B4-BE49-F238E27FC236}">
                      <a16:creationId xmlns:a16="http://schemas.microsoft.com/office/drawing/2014/main" id="{FF809929-910A-4367-A7CB-2C95AB35B3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2441097" y="1443394"/>
                  <a:ext cx="1444499" cy="1444499"/>
                </a:xfrm>
                <a:prstGeom prst="rect">
                  <a:avLst/>
                </a:prstGeom>
              </p:spPr>
            </p:pic>
            <p:pic>
              <p:nvPicPr>
                <p:cNvPr id="331" name="Picture 330">
                  <a:extLst>
                    <a:ext uri="{FF2B5EF4-FFF2-40B4-BE49-F238E27FC236}">
                      <a16:creationId xmlns:a16="http://schemas.microsoft.com/office/drawing/2014/main" id="{7B5B63D2-68AA-447C-9A7D-164C5F459F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3960091" y="2121431"/>
                  <a:ext cx="2139219" cy="106961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341" name="Rectangle 340">
            <a:extLst>
              <a:ext uri="{FF2B5EF4-FFF2-40B4-BE49-F238E27FC236}">
                <a16:creationId xmlns:a16="http://schemas.microsoft.com/office/drawing/2014/main" id="{23A3F3F7-B42C-4A07-BA11-D00C88202656}"/>
              </a:ext>
            </a:extLst>
          </p:cNvPr>
          <p:cNvSpPr/>
          <p:nvPr/>
        </p:nvSpPr>
        <p:spPr>
          <a:xfrm>
            <a:off x="447260" y="3907316"/>
            <a:ext cx="5346656" cy="20813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1397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8" name="Group 347">
            <a:extLst>
              <a:ext uri="{FF2B5EF4-FFF2-40B4-BE49-F238E27FC236}">
                <a16:creationId xmlns:a16="http://schemas.microsoft.com/office/drawing/2014/main" id="{80A07566-92C1-4917-8D21-E492974925EE}"/>
              </a:ext>
            </a:extLst>
          </p:cNvPr>
          <p:cNvGrpSpPr/>
          <p:nvPr/>
        </p:nvGrpSpPr>
        <p:grpSpPr>
          <a:xfrm>
            <a:off x="637083" y="4602521"/>
            <a:ext cx="4861511" cy="1236673"/>
            <a:chOff x="686211" y="4773761"/>
            <a:chExt cx="4861511" cy="1236673"/>
          </a:xfrm>
        </p:grpSpPr>
        <p:pic>
          <p:nvPicPr>
            <p:cNvPr id="343" name="Picture 342">
              <a:extLst>
                <a:ext uri="{FF2B5EF4-FFF2-40B4-BE49-F238E27FC236}">
                  <a16:creationId xmlns:a16="http://schemas.microsoft.com/office/drawing/2014/main" id="{00A38565-A813-4CC6-A4E8-81BEADB35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86211" y="5070143"/>
              <a:ext cx="2039883" cy="467181"/>
            </a:xfrm>
            <a:prstGeom prst="rect">
              <a:avLst/>
            </a:prstGeom>
          </p:spPr>
        </p:pic>
        <p:pic>
          <p:nvPicPr>
            <p:cNvPr id="345" name="Picture 344">
              <a:extLst>
                <a:ext uri="{FF2B5EF4-FFF2-40B4-BE49-F238E27FC236}">
                  <a16:creationId xmlns:a16="http://schemas.microsoft.com/office/drawing/2014/main" id="{4133797B-FDAE-497F-8B31-0DF6EB76C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898827" y="4773761"/>
              <a:ext cx="1648895" cy="1236673"/>
            </a:xfrm>
            <a:prstGeom prst="rect">
              <a:avLst/>
            </a:prstGeom>
          </p:spPr>
        </p:pic>
      </p:grpSp>
      <p:sp>
        <p:nvSpPr>
          <p:cNvPr id="336" name="Rectangle 335">
            <a:extLst>
              <a:ext uri="{FF2B5EF4-FFF2-40B4-BE49-F238E27FC236}">
                <a16:creationId xmlns:a16="http://schemas.microsoft.com/office/drawing/2014/main" id="{8C18B861-E211-443D-92CE-8E298E45928D}"/>
              </a:ext>
            </a:extLst>
          </p:cNvPr>
          <p:cNvSpPr/>
          <p:nvPr/>
        </p:nvSpPr>
        <p:spPr>
          <a:xfrm>
            <a:off x="6236872" y="3907316"/>
            <a:ext cx="5346656" cy="20813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1397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9" name="Group 348">
            <a:extLst>
              <a:ext uri="{FF2B5EF4-FFF2-40B4-BE49-F238E27FC236}">
                <a16:creationId xmlns:a16="http://schemas.microsoft.com/office/drawing/2014/main" id="{E9F0C875-39AE-4A09-AB8E-E2069E2C471E}"/>
              </a:ext>
            </a:extLst>
          </p:cNvPr>
          <p:cNvGrpSpPr/>
          <p:nvPr/>
        </p:nvGrpSpPr>
        <p:grpSpPr>
          <a:xfrm>
            <a:off x="6477409" y="4343870"/>
            <a:ext cx="4796137" cy="1639963"/>
            <a:chOff x="736151" y="4525463"/>
            <a:chExt cx="4796137" cy="1639963"/>
          </a:xfrm>
        </p:grpSpPr>
        <p:pic>
          <p:nvPicPr>
            <p:cNvPr id="350" name="Picture 349">
              <a:extLst>
                <a:ext uri="{FF2B5EF4-FFF2-40B4-BE49-F238E27FC236}">
                  <a16:creationId xmlns:a16="http://schemas.microsoft.com/office/drawing/2014/main" id="{EA6CDCD9-B2CB-4DC9-B196-7B3DE31B9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36151" y="5080080"/>
              <a:ext cx="1639964" cy="580146"/>
            </a:xfrm>
            <a:prstGeom prst="rect">
              <a:avLst/>
            </a:prstGeom>
          </p:spPr>
        </p:pic>
        <p:pic>
          <p:nvPicPr>
            <p:cNvPr id="351" name="Picture 350">
              <a:extLst>
                <a:ext uri="{FF2B5EF4-FFF2-40B4-BE49-F238E27FC236}">
                  <a16:creationId xmlns:a16="http://schemas.microsoft.com/office/drawing/2014/main" id="{656675C8-39A9-460D-8336-7AE1C6BBD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892325" y="4525463"/>
              <a:ext cx="1639963" cy="1639963"/>
            </a:xfrm>
            <a:prstGeom prst="rect">
              <a:avLst/>
            </a:prstGeom>
          </p:spPr>
        </p:pic>
      </p:grpSp>
      <p:sp>
        <p:nvSpPr>
          <p:cNvPr id="300" name="TextBox 299">
            <a:extLst>
              <a:ext uri="{FF2B5EF4-FFF2-40B4-BE49-F238E27FC236}">
                <a16:creationId xmlns:a16="http://schemas.microsoft.com/office/drawing/2014/main" id="{4D7BB59F-02D8-4285-BC21-69B2994908ED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  <p:pic>
        <p:nvPicPr>
          <p:cNvPr id="301" name="Picture 300">
            <a:extLst>
              <a:ext uri="{FF2B5EF4-FFF2-40B4-BE49-F238E27FC236}">
                <a16:creationId xmlns:a16="http://schemas.microsoft.com/office/drawing/2014/main" id="{B09C6561-7198-4688-A180-9614E49D19F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8735" y="4066188"/>
            <a:ext cx="2154831" cy="49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5526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E4504AD-62D0-49D3-8FF1-2A0F2FB888A3}"/>
              </a:ext>
            </a:extLst>
          </p:cNvPr>
          <p:cNvGrpSpPr/>
          <p:nvPr/>
        </p:nvGrpSpPr>
        <p:grpSpPr>
          <a:xfrm>
            <a:off x="-3392050" y="-2775898"/>
            <a:ext cx="20046824" cy="15257098"/>
            <a:chOff x="-3392050" y="-2775898"/>
            <a:chExt cx="20046824" cy="1525709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1756AD5-D554-47CF-A9F4-1D251998F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813206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6B47E-0C00-4985-9464-DC69CD78AEBE}"/>
                </a:ext>
              </a:extLst>
            </p:cNvPr>
            <p:cNvSpPr/>
            <p:nvPr/>
          </p:nvSpPr>
          <p:spPr>
            <a:xfrm>
              <a:off x="0" y="0"/>
              <a:ext cx="7146758" cy="10345891"/>
            </a:xfrm>
            <a:prstGeom prst="rect">
              <a:avLst/>
            </a:prstGeom>
            <a:solidFill>
              <a:srgbClr val="262262">
                <a:alpha val="9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4967168-B608-4DCD-A741-283B68D3CE74}"/>
                </a:ext>
              </a:extLst>
            </p:cNvPr>
            <p:cNvSpPr/>
            <p:nvPr/>
          </p:nvSpPr>
          <p:spPr>
            <a:xfrm>
              <a:off x="0" y="0"/>
              <a:ext cx="12192000" cy="6866021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  <a:gd name="connsiteX4" fmla="*/ 0 w 12192000"/>
                <a:gd name="connsiteY4" fmla="*/ 0 h 6858000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6858000 h 6866021"/>
                <a:gd name="connsiteX5" fmla="*/ 0 w 12192000"/>
                <a:gd name="connsiteY5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7475621 w 12192000"/>
                <a:gd name="connsiteY3" fmla="*/ 6866021 h 6866021"/>
                <a:gd name="connsiteX4" fmla="*/ 6304547 w 12192000"/>
                <a:gd name="connsiteY4" fmla="*/ 6866021 h 6866021"/>
                <a:gd name="connsiteX5" fmla="*/ 0 w 12192000"/>
                <a:gd name="connsiteY5" fmla="*/ 0 h 686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6866021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7475621" y="6866021"/>
                  </a:lnTo>
                  <a:lnTo>
                    <a:pt x="6304547" y="68660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87123119-3A60-4019-8FB2-5C1569586DFF}"/>
                </a:ext>
              </a:extLst>
            </p:cNvPr>
            <p:cNvSpPr/>
            <p:nvPr/>
          </p:nvSpPr>
          <p:spPr>
            <a:xfrm rot="10800000">
              <a:off x="6978315" y="-2"/>
              <a:ext cx="5213683" cy="4325727"/>
            </a:xfrm>
            <a:prstGeom prst="rtTriangle">
              <a:avLst/>
            </a:prstGeom>
            <a:gradFill flip="none" rotWithShape="1">
              <a:gsLst>
                <a:gs pos="54000">
                  <a:srgbClr val="262262"/>
                </a:gs>
                <a:gs pos="0">
                  <a:srgbClr val="262262">
                    <a:alpha val="89000"/>
                  </a:srgbClr>
                </a:gs>
                <a:gs pos="100000">
                  <a:srgbClr val="26226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172">
              <a:extLst>
                <a:ext uri="{FF2B5EF4-FFF2-40B4-BE49-F238E27FC236}">
                  <a16:creationId xmlns:a16="http://schemas.microsoft.com/office/drawing/2014/main" id="{2B798FC1-E825-4A4F-90DB-267DC45A4662}"/>
                </a:ext>
              </a:extLst>
            </p:cNvPr>
            <p:cNvSpPr/>
            <p:nvPr/>
          </p:nvSpPr>
          <p:spPr>
            <a:xfrm rot="2382618">
              <a:off x="1605186" y="2043172"/>
              <a:ext cx="14670061" cy="1395943"/>
            </a:xfrm>
            <a:prstGeom prst="rect">
              <a:avLst/>
            </a:prstGeom>
            <a:solidFill>
              <a:schemeClr val="bg1">
                <a:lumMod val="8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DB56840-71D8-494B-A5FE-C7B657ABC1F4}"/>
                </a:ext>
              </a:extLst>
            </p:cNvPr>
            <p:cNvCxnSpPr>
              <a:cxnSpLocks/>
            </p:cNvCxnSpPr>
            <p:nvPr/>
          </p:nvCxnSpPr>
          <p:spPr>
            <a:xfrm>
              <a:off x="3556645" y="-2288057"/>
              <a:ext cx="6088667" cy="5029200"/>
            </a:xfrm>
            <a:prstGeom prst="line">
              <a:avLst/>
            </a:prstGeom>
            <a:ln w="57150">
              <a:solidFill>
                <a:schemeClr val="bg1">
                  <a:lumMod val="6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D23A6E7-227E-4C90-8EFF-2E6EB9EDC493}"/>
                </a:ext>
              </a:extLst>
            </p:cNvPr>
            <p:cNvCxnSpPr>
              <a:cxnSpLocks/>
            </p:cNvCxnSpPr>
            <p:nvPr/>
          </p:nvCxnSpPr>
          <p:spPr>
            <a:xfrm>
              <a:off x="10566107" y="4066032"/>
              <a:ext cx="6088667" cy="5029200"/>
            </a:xfrm>
            <a:prstGeom prst="line">
              <a:avLst/>
            </a:prstGeom>
            <a:ln w="57150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AB434C-52B4-440F-A19F-DF6ED98ED550}"/>
                </a:ext>
              </a:extLst>
            </p:cNvPr>
            <p:cNvCxnSpPr>
              <a:cxnSpLocks/>
            </p:cNvCxnSpPr>
            <p:nvPr/>
          </p:nvCxnSpPr>
          <p:spPr>
            <a:xfrm>
              <a:off x="-777538" y="-2775898"/>
              <a:ext cx="4744566" cy="4938759"/>
            </a:xfrm>
            <a:prstGeom prst="line">
              <a:avLst/>
            </a:prstGeom>
            <a:ln w="3175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72">
              <a:extLst>
                <a:ext uri="{FF2B5EF4-FFF2-40B4-BE49-F238E27FC236}">
                  <a16:creationId xmlns:a16="http://schemas.microsoft.com/office/drawing/2014/main" id="{C7D3589C-62C0-4068-B559-D1C8342C4586}"/>
                </a:ext>
              </a:extLst>
            </p:cNvPr>
            <p:cNvSpPr/>
            <p:nvPr/>
          </p:nvSpPr>
          <p:spPr>
            <a:xfrm rot="2832384">
              <a:off x="694793" y="5781693"/>
              <a:ext cx="7807377" cy="1322379"/>
            </a:xfrm>
            <a:custGeom>
              <a:avLst/>
              <a:gdLst>
                <a:gd name="connsiteX0" fmla="*/ 0 w 7807377"/>
                <a:gd name="connsiteY0" fmla="*/ 0 h 1322379"/>
                <a:gd name="connsiteX1" fmla="*/ 7807377 w 7807377"/>
                <a:gd name="connsiteY1" fmla="*/ 0 h 1322379"/>
                <a:gd name="connsiteX2" fmla="*/ 7807377 w 7807377"/>
                <a:gd name="connsiteY2" fmla="*/ 1322379 h 1322379"/>
                <a:gd name="connsiteX3" fmla="*/ 0 w 7807377"/>
                <a:gd name="connsiteY3" fmla="*/ 1322379 h 1322379"/>
                <a:gd name="connsiteX4" fmla="*/ 0 w 7807377"/>
                <a:gd name="connsiteY4" fmla="*/ 0 h 1322379"/>
                <a:gd name="connsiteX0" fmla="*/ 0 w 7807377"/>
                <a:gd name="connsiteY0" fmla="*/ 0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  <a:gd name="connsiteX5" fmla="*/ 0 w 7807377"/>
                <a:gd name="connsiteY5" fmla="*/ 0 h 1322379"/>
                <a:gd name="connsiteX0" fmla="*/ 0 w 7807377"/>
                <a:gd name="connsiteY0" fmla="*/ 1322379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07377" h="1322379">
                  <a:moveTo>
                    <a:pt x="0" y="1322379"/>
                  </a:moveTo>
                  <a:lnTo>
                    <a:pt x="1191245" y="22457"/>
                  </a:lnTo>
                  <a:lnTo>
                    <a:pt x="7807377" y="0"/>
                  </a:lnTo>
                  <a:lnTo>
                    <a:pt x="7807377" y="1322379"/>
                  </a:lnTo>
                  <a:lnTo>
                    <a:pt x="0" y="1322379"/>
                  </a:lnTo>
                  <a:close/>
                </a:path>
              </a:pathLst>
            </a:custGeom>
            <a:gradFill flip="none" rotWithShape="1">
              <a:gsLst>
                <a:gs pos="54000">
                  <a:srgbClr val="ED217C">
                    <a:alpha val="0"/>
                  </a:srgbClr>
                </a:gs>
                <a:gs pos="0">
                  <a:srgbClr val="ED217C"/>
                </a:gs>
                <a:gs pos="100000">
                  <a:srgbClr val="ED217C">
                    <a:alpha val="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5DEC841-CA17-450F-8526-0EB783239661}"/>
                </a:ext>
              </a:extLst>
            </p:cNvPr>
            <p:cNvCxnSpPr>
              <a:cxnSpLocks/>
            </p:cNvCxnSpPr>
            <p:nvPr/>
          </p:nvCxnSpPr>
          <p:spPr>
            <a:xfrm>
              <a:off x="-3392050" y="-613034"/>
              <a:ext cx="10517722" cy="10958925"/>
            </a:xfrm>
            <a:prstGeom prst="line">
              <a:avLst/>
            </a:prstGeom>
            <a:ln w="3175">
              <a:solidFill>
                <a:schemeClr val="bg1">
                  <a:lumMod val="8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72">
              <a:extLst>
                <a:ext uri="{FF2B5EF4-FFF2-40B4-BE49-F238E27FC236}">
                  <a16:creationId xmlns:a16="http://schemas.microsoft.com/office/drawing/2014/main" id="{FCE5D250-86CB-4532-BDB6-2D851F62202E}"/>
                </a:ext>
              </a:extLst>
            </p:cNvPr>
            <p:cNvSpPr/>
            <p:nvPr/>
          </p:nvSpPr>
          <p:spPr>
            <a:xfrm rot="2832384">
              <a:off x="-649524" y="8173650"/>
              <a:ext cx="7807377" cy="807723"/>
            </a:xfrm>
            <a:custGeom>
              <a:avLst/>
              <a:gdLst>
                <a:gd name="connsiteX0" fmla="*/ 0 w 7807377"/>
                <a:gd name="connsiteY0" fmla="*/ 0 h 1322379"/>
                <a:gd name="connsiteX1" fmla="*/ 7807377 w 7807377"/>
                <a:gd name="connsiteY1" fmla="*/ 0 h 1322379"/>
                <a:gd name="connsiteX2" fmla="*/ 7807377 w 7807377"/>
                <a:gd name="connsiteY2" fmla="*/ 1322379 h 1322379"/>
                <a:gd name="connsiteX3" fmla="*/ 0 w 7807377"/>
                <a:gd name="connsiteY3" fmla="*/ 1322379 h 1322379"/>
                <a:gd name="connsiteX4" fmla="*/ 0 w 7807377"/>
                <a:gd name="connsiteY4" fmla="*/ 0 h 1322379"/>
                <a:gd name="connsiteX0" fmla="*/ 0 w 7807377"/>
                <a:gd name="connsiteY0" fmla="*/ 0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  <a:gd name="connsiteX5" fmla="*/ 0 w 7807377"/>
                <a:gd name="connsiteY5" fmla="*/ 0 h 1322379"/>
                <a:gd name="connsiteX0" fmla="*/ 0 w 7807377"/>
                <a:gd name="connsiteY0" fmla="*/ 1322379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07377" h="1322379">
                  <a:moveTo>
                    <a:pt x="0" y="1322379"/>
                  </a:moveTo>
                  <a:lnTo>
                    <a:pt x="1191245" y="22457"/>
                  </a:lnTo>
                  <a:lnTo>
                    <a:pt x="7807377" y="0"/>
                  </a:lnTo>
                  <a:lnTo>
                    <a:pt x="7807377" y="1322379"/>
                  </a:lnTo>
                  <a:lnTo>
                    <a:pt x="0" y="1322379"/>
                  </a:lnTo>
                  <a:close/>
                </a:path>
              </a:pathLst>
            </a:custGeom>
            <a:gradFill flip="none" rotWithShape="1">
              <a:gsLst>
                <a:gs pos="54000">
                  <a:srgbClr val="ED217C">
                    <a:alpha val="0"/>
                  </a:srgbClr>
                </a:gs>
                <a:gs pos="0">
                  <a:srgbClr val="ED217C"/>
                </a:gs>
                <a:gs pos="100000">
                  <a:srgbClr val="ED217C">
                    <a:alpha val="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AB16E09-6835-4B17-8EF5-40739D6399EB}"/>
                </a:ext>
              </a:extLst>
            </p:cNvPr>
            <p:cNvSpPr txBox="1"/>
            <p:nvPr/>
          </p:nvSpPr>
          <p:spPr>
            <a:xfrm>
              <a:off x="3353458" y="1986008"/>
              <a:ext cx="647815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500" dirty="0">
                  <a:solidFill>
                    <a:srgbClr val="262262"/>
                  </a:solidFill>
                  <a:latin typeface="Sim Font" pitchFamily="50" charset="0"/>
                </a:rPr>
                <a:t>Q and A</a:t>
              </a:r>
              <a:endParaRPr lang="en-US" sz="11500" dirty="0">
                <a:solidFill>
                  <a:srgbClr val="ED217C"/>
                </a:solidFill>
                <a:latin typeface="Sim Font" pitchFamily="50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11058F7-39A9-4491-8EFC-B38225AE8656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ED217C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40245170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E4504AD-62D0-49D3-8FF1-2A0F2FB888A3}"/>
              </a:ext>
            </a:extLst>
          </p:cNvPr>
          <p:cNvGrpSpPr/>
          <p:nvPr/>
        </p:nvGrpSpPr>
        <p:grpSpPr>
          <a:xfrm>
            <a:off x="-3392050" y="-2775898"/>
            <a:ext cx="20046824" cy="15257098"/>
            <a:chOff x="-3392050" y="-2775898"/>
            <a:chExt cx="20046824" cy="1525709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1756AD5-D554-47CF-A9F4-1D251998F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813206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6B47E-0C00-4985-9464-DC69CD78AEBE}"/>
                </a:ext>
              </a:extLst>
            </p:cNvPr>
            <p:cNvSpPr/>
            <p:nvPr/>
          </p:nvSpPr>
          <p:spPr>
            <a:xfrm>
              <a:off x="0" y="0"/>
              <a:ext cx="7146758" cy="10345891"/>
            </a:xfrm>
            <a:prstGeom prst="rect">
              <a:avLst/>
            </a:prstGeom>
            <a:solidFill>
              <a:srgbClr val="262262">
                <a:alpha val="9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4967168-B608-4DCD-A741-283B68D3CE74}"/>
                </a:ext>
              </a:extLst>
            </p:cNvPr>
            <p:cNvSpPr/>
            <p:nvPr/>
          </p:nvSpPr>
          <p:spPr>
            <a:xfrm>
              <a:off x="0" y="0"/>
              <a:ext cx="12192000" cy="6866021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  <a:gd name="connsiteX4" fmla="*/ 0 w 12192000"/>
                <a:gd name="connsiteY4" fmla="*/ 0 h 6858000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6858000 h 6866021"/>
                <a:gd name="connsiteX5" fmla="*/ 0 w 12192000"/>
                <a:gd name="connsiteY5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7475621 w 12192000"/>
                <a:gd name="connsiteY3" fmla="*/ 6866021 h 6866021"/>
                <a:gd name="connsiteX4" fmla="*/ 6304547 w 12192000"/>
                <a:gd name="connsiteY4" fmla="*/ 6866021 h 6866021"/>
                <a:gd name="connsiteX5" fmla="*/ 0 w 12192000"/>
                <a:gd name="connsiteY5" fmla="*/ 0 h 686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6866021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7475621" y="6866021"/>
                  </a:lnTo>
                  <a:lnTo>
                    <a:pt x="6304547" y="68660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87123119-3A60-4019-8FB2-5C1569586DFF}"/>
                </a:ext>
              </a:extLst>
            </p:cNvPr>
            <p:cNvSpPr/>
            <p:nvPr/>
          </p:nvSpPr>
          <p:spPr>
            <a:xfrm rot="10800000">
              <a:off x="6978315" y="-2"/>
              <a:ext cx="5213683" cy="4325727"/>
            </a:xfrm>
            <a:prstGeom prst="rtTriangle">
              <a:avLst/>
            </a:prstGeom>
            <a:gradFill flip="none" rotWithShape="1">
              <a:gsLst>
                <a:gs pos="54000">
                  <a:srgbClr val="262262"/>
                </a:gs>
                <a:gs pos="0">
                  <a:srgbClr val="262262">
                    <a:alpha val="89000"/>
                  </a:srgbClr>
                </a:gs>
                <a:gs pos="100000">
                  <a:srgbClr val="26226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172">
              <a:extLst>
                <a:ext uri="{FF2B5EF4-FFF2-40B4-BE49-F238E27FC236}">
                  <a16:creationId xmlns:a16="http://schemas.microsoft.com/office/drawing/2014/main" id="{2B798FC1-E825-4A4F-90DB-267DC45A4662}"/>
                </a:ext>
              </a:extLst>
            </p:cNvPr>
            <p:cNvSpPr/>
            <p:nvPr/>
          </p:nvSpPr>
          <p:spPr>
            <a:xfrm rot="2382618">
              <a:off x="1605186" y="2043172"/>
              <a:ext cx="14670061" cy="1395943"/>
            </a:xfrm>
            <a:prstGeom prst="rect">
              <a:avLst/>
            </a:prstGeom>
            <a:solidFill>
              <a:schemeClr val="bg1">
                <a:lumMod val="8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DB56840-71D8-494B-A5FE-C7B657ABC1F4}"/>
                </a:ext>
              </a:extLst>
            </p:cNvPr>
            <p:cNvCxnSpPr>
              <a:cxnSpLocks/>
            </p:cNvCxnSpPr>
            <p:nvPr/>
          </p:nvCxnSpPr>
          <p:spPr>
            <a:xfrm>
              <a:off x="3556645" y="-2288057"/>
              <a:ext cx="6088667" cy="5029200"/>
            </a:xfrm>
            <a:prstGeom prst="line">
              <a:avLst/>
            </a:prstGeom>
            <a:ln w="57150">
              <a:solidFill>
                <a:schemeClr val="bg1">
                  <a:lumMod val="6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D23A6E7-227E-4C90-8EFF-2E6EB9EDC493}"/>
                </a:ext>
              </a:extLst>
            </p:cNvPr>
            <p:cNvCxnSpPr>
              <a:cxnSpLocks/>
            </p:cNvCxnSpPr>
            <p:nvPr/>
          </p:nvCxnSpPr>
          <p:spPr>
            <a:xfrm>
              <a:off x="10566107" y="4066032"/>
              <a:ext cx="6088667" cy="5029200"/>
            </a:xfrm>
            <a:prstGeom prst="line">
              <a:avLst/>
            </a:prstGeom>
            <a:ln w="57150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AB434C-52B4-440F-A19F-DF6ED98ED550}"/>
                </a:ext>
              </a:extLst>
            </p:cNvPr>
            <p:cNvCxnSpPr>
              <a:cxnSpLocks/>
            </p:cNvCxnSpPr>
            <p:nvPr/>
          </p:nvCxnSpPr>
          <p:spPr>
            <a:xfrm>
              <a:off x="-777538" y="-2775898"/>
              <a:ext cx="4744566" cy="4938759"/>
            </a:xfrm>
            <a:prstGeom prst="line">
              <a:avLst/>
            </a:prstGeom>
            <a:ln w="3175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72">
              <a:extLst>
                <a:ext uri="{FF2B5EF4-FFF2-40B4-BE49-F238E27FC236}">
                  <a16:creationId xmlns:a16="http://schemas.microsoft.com/office/drawing/2014/main" id="{C7D3589C-62C0-4068-B559-D1C8342C4586}"/>
                </a:ext>
              </a:extLst>
            </p:cNvPr>
            <p:cNvSpPr/>
            <p:nvPr/>
          </p:nvSpPr>
          <p:spPr>
            <a:xfrm rot="2832384">
              <a:off x="694793" y="5781693"/>
              <a:ext cx="7807377" cy="1322379"/>
            </a:xfrm>
            <a:custGeom>
              <a:avLst/>
              <a:gdLst>
                <a:gd name="connsiteX0" fmla="*/ 0 w 7807377"/>
                <a:gd name="connsiteY0" fmla="*/ 0 h 1322379"/>
                <a:gd name="connsiteX1" fmla="*/ 7807377 w 7807377"/>
                <a:gd name="connsiteY1" fmla="*/ 0 h 1322379"/>
                <a:gd name="connsiteX2" fmla="*/ 7807377 w 7807377"/>
                <a:gd name="connsiteY2" fmla="*/ 1322379 h 1322379"/>
                <a:gd name="connsiteX3" fmla="*/ 0 w 7807377"/>
                <a:gd name="connsiteY3" fmla="*/ 1322379 h 1322379"/>
                <a:gd name="connsiteX4" fmla="*/ 0 w 7807377"/>
                <a:gd name="connsiteY4" fmla="*/ 0 h 1322379"/>
                <a:gd name="connsiteX0" fmla="*/ 0 w 7807377"/>
                <a:gd name="connsiteY0" fmla="*/ 0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  <a:gd name="connsiteX5" fmla="*/ 0 w 7807377"/>
                <a:gd name="connsiteY5" fmla="*/ 0 h 1322379"/>
                <a:gd name="connsiteX0" fmla="*/ 0 w 7807377"/>
                <a:gd name="connsiteY0" fmla="*/ 1322379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07377" h="1322379">
                  <a:moveTo>
                    <a:pt x="0" y="1322379"/>
                  </a:moveTo>
                  <a:lnTo>
                    <a:pt x="1191245" y="22457"/>
                  </a:lnTo>
                  <a:lnTo>
                    <a:pt x="7807377" y="0"/>
                  </a:lnTo>
                  <a:lnTo>
                    <a:pt x="7807377" y="1322379"/>
                  </a:lnTo>
                  <a:lnTo>
                    <a:pt x="0" y="1322379"/>
                  </a:lnTo>
                  <a:close/>
                </a:path>
              </a:pathLst>
            </a:custGeom>
            <a:gradFill flip="none" rotWithShape="1">
              <a:gsLst>
                <a:gs pos="54000">
                  <a:srgbClr val="ED217C">
                    <a:alpha val="0"/>
                  </a:srgbClr>
                </a:gs>
                <a:gs pos="0">
                  <a:srgbClr val="ED217C"/>
                </a:gs>
                <a:gs pos="100000">
                  <a:srgbClr val="ED217C">
                    <a:alpha val="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5DEC841-CA17-450F-8526-0EB783239661}"/>
                </a:ext>
              </a:extLst>
            </p:cNvPr>
            <p:cNvCxnSpPr>
              <a:cxnSpLocks/>
            </p:cNvCxnSpPr>
            <p:nvPr/>
          </p:nvCxnSpPr>
          <p:spPr>
            <a:xfrm>
              <a:off x="-3392050" y="-613034"/>
              <a:ext cx="10517722" cy="10958925"/>
            </a:xfrm>
            <a:prstGeom prst="line">
              <a:avLst/>
            </a:prstGeom>
            <a:ln w="3175">
              <a:solidFill>
                <a:schemeClr val="bg1">
                  <a:lumMod val="8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72">
              <a:extLst>
                <a:ext uri="{FF2B5EF4-FFF2-40B4-BE49-F238E27FC236}">
                  <a16:creationId xmlns:a16="http://schemas.microsoft.com/office/drawing/2014/main" id="{FCE5D250-86CB-4532-BDB6-2D851F62202E}"/>
                </a:ext>
              </a:extLst>
            </p:cNvPr>
            <p:cNvSpPr/>
            <p:nvPr/>
          </p:nvSpPr>
          <p:spPr>
            <a:xfrm rot="2832384">
              <a:off x="-649524" y="8173650"/>
              <a:ext cx="7807377" cy="807723"/>
            </a:xfrm>
            <a:custGeom>
              <a:avLst/>
              <a:gdLst>
                <a:gd name="connsiteX0" fmla="*/ 0 w 7807377"/>
                <a:gd name="connsiteY0" fmla="*/ 0 h 1322379"/>
                <a:gd name="connsiteX1" fmla="*/ 7807377 w 7807377"/>
                <a:gd name="connsiteY1" fmla="*/ 0 h 1322379"/>
                <a:gd name="connsiteX2" fmla="*/ 7807377 w 7807377"/>
                <a:gd name="connsiteY2" fmla="*/ 1322379 h 1322379"/>
                <a:gd name="connsiteX3" fmla="*/ 0 w 7807377"/>
                <a:gd name="connsiteY3" fmla="*/ 1322379 h 1322379"/>
                <a:gd name="connsiteX4" fmla="*/ 0 w 7807377"/>
                <a:gd name="connsiteY4" fmla="*/ 0 h 1322379"/>
                <a:gd name="connsiteX0" fmla="*/ 0 w 7807377"/>
                <a:gd name="connsiteY0" fmla="*/ 0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  <a:gd name="connsiteX5" fmla="*/ 0 w 7807377"/>
                <a:gd name="connsiteY5" fmla="*/ 0 h 1322379"/>
                <a:gd name="connsiteX0" fmla="*/ 0 w 7807377"/>
                <a:gd name="connsiteY0" fmla="*/ 1322379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07377" h="1322379">
                  <a:moveTo>
                    <a:pt x="0" y="1322379"/>
                  </a:moveTo>
                  <a:lnTo>
                    <a:pt x="1191245" y="22457"/>
                  </a:lnTo>
                  <a:lnTo>
                    <a:pt x="7807377" y="0"/>
                  </a:lnTo>
                  <a:lnTo>
                    <a:pt x="7807377" y="1322379"/>
                  </a:lnTo>
                  <a:lnTo>
                    <a:pt x="0" y="1322379"/>
                  </a:lnTo>
                  <a:close/>
                </a:path>
              </a:pathLst>
            </a:custGeom>
            <a:gradFill flip="none" rotWithShape="1">
              <a:gsLst>
                <a:gs pos="54000">
                  <a:srgbClr val="ED217C">
                    <a:alpha val="0"/>
                  </a:srgbClr>
                </a:gs>
                <a:gs pos="0">
                  <a:srgbClr val="ED217C"/>
                </a:gs>
                <a:gs pos="100000">
                  <a:srgbClr val="ED217C">
                    <a:alpha val="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AB16E09-6835-4B17-8EF5-40739D6399EB}"/>
                </a:ext>
              </a:extLst>
            </p:cNvPr>
            <p:cNvSpPr txBox="1"/>
            <p:nvPr/>
          </p:nvSpPr>
          <p:spPr>
            <a:xfrm>
              <a:off x="2670048" y="1485119"/>
              <a:ext cx="7181088" cy="3631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500" dirty="0">
                  <a:solidFill>
                    <a:srgbClr val="262262"/>
                  </a:solidFill>
                  <a:latin typeface="Sim Font" pitchFamily="50" charset="0"/>
                </a:rPr>
                <a:t>Thank </a:t>
              </a:r>
              <a:r>
                <a:rPr lang="en-US" sz="11500" dirty="0">
                  <a:solidFill>
                    <a:srgbClr val="ED217C"/>
                  </a:solidFill>
                  <a:latin typeface="Sim Font" pitchFamily="50" charset="0"/>
                </a:rPr>
                <a:t>You!</a:t>
              </a:r>
            </a:p>
            <a:p>
              <a:r>
                <a:rPr lang="en-US" sz="11500" dirty="0">
                  <a:solidFill>
                    <a:srgbClr val="ED217C"/>
                  </a:solidFill>
                  <a:latin typeface="Sim Font" pitchFamily="50" charset="0"/>
                </a:rPr>
                <a:t>     </a:t>
              </a:r>
              <a:r>
                <a:rPr lang="en-US" sz="4000" dirty="0">
                  <a:solidFill>
                    <a:srgbClr val="262262"/>
                  </a:solidFill>
                  <a:latin typeface="Sim Font" pitchFamily="50" charset="0"/>
                </a:rPr>
                <a:t>@VelinGeorgiev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11058F7-39A9-4491-8EFC-B38225AE8656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ED217C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371485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4A7B7EA-D494-4197-931D-132662DB0BBE}"/>
              </a:ext>
            </a:extLst>
          </p:cNvPr>
          <p:cNvSpPr/>
          <p:nvPr/>
        </p:nvSpPr>
        <p:spPr>
          <a:xfrm>
            <a:off x="0" y="-13648"/>
            <a:ext cx="11811378" cy="6871648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13648 h 6871648"/>
              <a:gd name="connsiteX1" fmla="*/ 4885899 w 12192000"/>
              <a:gd name="connsiteY1" fmla="*/ 0 h 6871648"/>
              <a:gd name="connsiteX2" fmla="*/ 12192000 w 12192000"/>
              <a:gd name="connsiteY2" fmla="*/ 13648 h 6871648"/>
              <a:gd name="connsiteX3" fmla="*/ 12192000 w 12192000"/>
              <a:gd name="connsiteY3" fmla="*/ 6871648 h 6871648"/>
              <a:gd name="connsiteX4" fmla="*/ 0 w 12192000"/>
              <a:gd name="connsiteY4" fmla="*/ 6871648 h 6871648"/>
              <a:gd name="connsiteX5" fmla="*/ 0 w 12192000"/>
              <a:gd name="connsiteY5" fmla="*/ 13648 h 6871648"/>
              <a:gd name="connsiteX0" fmla="*/ 0 w 12192000"/>
              <a:gd name="connsiteY0" fmla="*/ 13648 h 6871648"/>
              <a:gd name="connsiteX1" fmla="*/ 4885899 w 12192000"/>
              <a:gd name="connsiteY1" fmla="*/ 0 h 6871648"/>
              <a:gd name="connsiteX2" fmla="*/ 12192000 w 12192000"/>
              <a:gd name="connsiteY2" fmla="*/ 6871648 h 6871648"/>
              <a:gd name="connsiteX3" fmla="*/ 0 w 12192000"/>
              <a:gd name="connsiteY3" fmla="*/ 6871648 h 6871648"/>
              <a:gd name="connsiteX4" fmla="*/ 0 w 12192000"/>
              <a:gd name="connsiteY4" fmla="*/ 13648 h 687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71648">
                <a:moveTo>
                  <a:pt x="0" y="13648"/>
                </a:moveTo>
                <a:lnTo>
                  <a:pt x="4885899" y="0"/>
                </a:lnTo>
                <a:lnTo>
                  <a:pt x="12192000" y="6871648"/>
                </a:lnTo>
                <a:lnTo>
                  <a:pt x="0" y="6871648"/>
                </a:lnTo>
                <a:lnTo>
                  <a:pt x="0" y="13648"/>
                </a:lnTo>
                <a:close/>
              </a:path>
            </a:pathLst>
          </a:custGeom>
          <a:solidFill>
            <a:srgbClr val="262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D6E521F-9D75-4F96-9D2B-A0D56D033FCB}"/>
              </a:ext>
            </a:extLst>
          </p:cNvPr>
          <p:cNvCxnSpPr>
            <a:cxnSpLocks/>
          </p:cNvCxnSpPr>
          <p:nvPr/>
        </p:nvCxnSpPr>
        <p:spPr>
          <a:xfrm>
            <a:off x="6168791" y="-450376"/>
            <a:ext cx="4462815" cy="4367283"/>
          </a:xfrm>
          <a:prstGeom prst="line">
            <a:avLst/>
          </a:prstGeom>
          <a:ln>
            <a:solidFill>
              <a:srgbClr val="ED2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936C6C9E-F66C-4F2C-BD1B-D753DE6C7D7B}"/>
              </a:ext>
            </a:extLst>
          </p:cNvPr>
          <p:cNvGrpSpPr/>
          <p:nvPr/>
        </p:nvGrpSpPr>
        <p:grpSpPr>
          <a:xfrm>
            <a:off x="-593558" y="6282758"/>
            <a:ext cx="651751" cy="288627"/>
            <a:chOff x="122738" y="6128267"/>
            <a:chExt cx="1000608" cy="443118"/>
          </a:xfrm>
        </p:grpSpPr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288D5F0-8491-4C25-BCDF-FA6EDFDBB856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38198FF6-C901-4B1F-97FE-43C9E18D21F4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FDFA5E99-F35A-4976-97A9-3344D84ABF5B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60CCA14-5867-498D-A71D-1152EDF469E0}"/>
              </a:ext>
            </a:extLst>
          </p:cNvPr>
          <p:cNvGrpSpPr/>
          <p:nvPr/>
        </p:nvGrpSpPr>
        <p:grpSpPr>
          <a:xfrm>
            <a:off x="-227840" y="6282758"/>
            <a:ext cx="651751" cy="288627"/>
            <a:chOff x="122738" y="6128267"/>
            <a:chExt cx="1000608" cy="443118"/>
          </a:xfrm>
        </p:grpSpPr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6D8719FF-9E87-4C18-AFF6-C9D8D56FE362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27DCC10A-E624-40C7-B15F-CD7C3023ACB0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D9DA847E-BBAD-4ADA-830E-7FE1A2C5D705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7F3CF71-4965-4C4C-99E7-24C3DAD9B991}"/>
              </a:ext>
            </a:extLst>
          </p:cNvPr>
          <p:cNvGrpSpPr/>
          <p:nvPr/>
        </p:nvGrpSpPr>
        <p:grpSpPr>
          <a:xfrm>
            <a:off x="143799" y="6282758"/>
            <a:ext cx="651751" cy="288627"/>
            <a:chOff x="122738" y="6128267"/>
            <a:chExt cx="1000608" cy="443118"/>
          </a:xfrm>
        </p:grpSpPr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F2DB0A8-CC14-4622-B566-CB84151CAB3C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390EC7C-5C4A-4345-8309-51E736A8E48A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4955153-E2B5-4111-A8F5-E269A7E3D1ED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B91F9AB-716A-4192-BA52-2F116A1E0CB5}"/>
              </a:ext>
            </a:extLst>
          </p:cNvPr>
          <p:cNvSpPr/>
          <p:nvPr/>
        </p:nvSpPr>
        <p:spPr>
          <a:xfrm rot="1829776">
            <a:off x="65477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EDA6DAF-0997-4E7D-B6D1-ACCA7AD6D874}"/>
              </a:ext>
            </a:extLst>
          </p:cNvPr>
          <p:cNvSpPr/>
          <p:nvPr/>
        </p:nvSpPr>
        <p:spPr>
          <a:xfrm rot="1829776">
            <a:off x="53319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FA81795-5C20-4B20-9836-F36D65805EA8}"/>
              </a:ext>
            </a:extLst>
          </p:cNvPr>
          <p:cNvSpPr/>
          <p:nvPr/>
        </p:nvSpPr>
        <p:spPr>
          <a:xfrm rot="1829776">
            <a:off x="77635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19169DA-1363-4E28-BA6E-03533437B31A}"/>
              </a:ext>
            </a:extLst>
          </p:cNvPr>
          <p:cNvSpPr/>
          <p:nvPr/>
        </p:nvSpPr>
        <p:spPr>
          <a:xfrm rot="1829776">
            <a:off x="102049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48D00B0-DCC6-45FF-8908-52EAAFCD8E21}"/>
              </a:ext>
            </a:extLst>
          </p:cNvPr>
          <p:cNvSpPr/>
          <p:nvPr/>
        </p:nvSpPr>
        <p:spPr>
          <a:xfrm rot="1829776">
            <a:off x="89891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C3DB694-47D0-4C4E-9F00-8DAA21336B02}"/>
              </a:ext>
            </a:extLst>
          </p:cNvPr>
          <p:cNvSpPr/>
          <p:nvPr/>
        </p:nvSpPr>
        <p:spPr>
          <a:xfrm rot="1829776">
            <a:off x="114207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8704513-5E16-4E27-A6BA-F2951F91060E}"/>
              </a:ext>
            </a:extLst>
          </p:cNvPr>
          <p:cNvSpPr/>
          <p:nvPr/>
        </p:nvSpPr>
        <p:spPr>
          <a:xfrm rot="1829776">
            <a:off x="139213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6049F9D-1021-4278-BA8F-E3973810677C}"/>
              </a:ext>
            </a:extLst>
          </p:cNvPr>
          <p:cNvSpPr/>
          <p:nvPr/>
        </p:nvSpPr>
        <p:spPr>
          <a:xfrm rot="1829776">
            <a:off x="127055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26C57EC-C449-474D-81B7-5019C75F39CD}"/>
              </a:ext>
            </a:extLst>
          </p:cNvPr>
          <p:cNvSpPr/>
          <p:nvPr/>
        </p:nvSpPr>
        <p:spPr>
          <a:xfrm rot="1829776">
            <a:off x="151371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1676B58-8E18-446C-8874-B2040D1381C1}"/>
              </a:ext>
            </a:extLst>
          </p:cNvPr>
          <p:cNvGrpSpPr/>
          <p:nvPr/>
        </p:nvGrpSpPr>
        <p:grpSpPr>
          <a:xfrm>
            <a:off x="1647073" y="6282758"/>
            <a:ext cx="11490223" cy="291915"/>
            <a:chOff x="1647073" y="6282758"/>
            <a:chExt cx="11490223" cy="291915"/>
          </a:xfrm>
          <a:gradFill flip="none" rotWithShape="1">
            <a:gsLst>
              <a:gs pos="21000">
                <a:schemeClr val="bg1">
                  <a:alpha val="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63000"/>
                </a:schemeClr>
              </a:gs>
            </a:gsLst>
            <a:lin ang="10800000" scaled="1"/>
            <a:tileRect/>
          </a:gra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C9AC657-BF80-44C9-ACD6-624026C269F1}"/>
                </a:ext>
              </a:extLst>
            </p:cNvPr>
            <p:cNvGrpSpPr/>
            <p:nvPr/>
          </p:nvGrpSpPr>
          <p:grpSpPr>
            <a:xfrm>
              <a:off x="1647073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3BA2A70E-CCF2-49EC-B234-63484208BBC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39AEDBCF-D11D-4428-A4D8-FFF696BA1FE7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6099065-EFA1-469C-86FA-5D65D8E3FFD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D38DED4-FF6F-446D-87AF-8FA34FAEBFC9}"/>
                </a:ext>
              </a:extLst>
            </p:cNvPr>
            <p:cNvGrpSpPr/>
            <p:nvPr/>
          </p:nvGrpSpPr>
          <p:grpSpPr>
            <a:xfrm>
              <a:off x="2012791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33560ED7-D5B8-4583-B18D-5969CBA682F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62B6E7F8-E205-4577-83E5-919F275807D2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9B95073C-594D-4FAE-B284-3E817CA4DD7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890F22A-DEC4-469F-B59C-07AB2BEDDE38}"/>
                </a:ext>
              </a:extLst>
            </p:cNvPr>
            <p:cNvGrpSpPr/>
            <p:nvPr/>
          </p:nvGrpSpPr>
          <p:grpSpPr>
            <a:xfrm>
              <a:off x="2384430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7E3D2E04-262D-4FC3-9885-8C5F0F01A481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B607DDFC-2E82-4953-A1B8-D084F3F69144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48CE60C4-30E5-4EA9-92C6-99FF75BD0126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68BB9B-5D1A-4542-8F95-4767F91F1962}"/>
                </a:ext>
              </a:extLst>
            </p:cNvPr>
            <p:cNvGrpSpPr/>
            <p:nvPr/>
          </p:nvGrpSpPr>
          <p:grpSpPr>
            <a:xfrm>
              <a:off x="2773828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996FCC05-CD9D-4782-9150-BE88EED45868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65BE3E05-F94D-43FF-B68C-6190F88D66C4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A8F9A460-9241-46DA-8A51-8C9D9B1FA387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4507A1A-4258-463D-91FE-1C0BB9161584}"/>
                </a:ext>
              </a:extLst>
            </p:cNvPr>
            <p:cNvGrpSpPr/>
            <p:nvPr/>
          </p:nvGrpSpPr>
          <p:grpSpPr>
            <a:xfrm>
              <a:off x="3139546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2041AA7D-B427-4840-BA3C-D574A33D9F31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5E64705A-5ADA-41E5-AA69-890F3683ACB1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697783B9-C7F4-49CA-99B8-600F74A2B801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E43E4CD-9760-4187-8598-BAB711027828}"/>
                </a:ext>
              </a:extLst>
            </p:cNvPr>
            <p:cNvGrpSpPr/>
            <p:nvPr/>
          </p:nvGrpSpPr>
          <p:grpSpPr>
            <a:xfrm>
              <a:off x="3511185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51B25991-B4C9-4DCD-A169-240E4BFB523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D4C50FA5-BB39-43A4-B6AD-97ECC9D22685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BE9F4BE5-C69F-41E1-A86B-A9D07692D488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70B8B70-A184-4370-9061-563991896C9E}"/>
                </a:ext>
              </a:extLst>
            </p:cNvPr>
            <p:cNvGrpSpPr/>
            <p:nvPr/>
          </p:nvGrpSpPr>
          <p:grpSpPr>
            <a:xfrm>
              <a:off x="3887704" y="6282758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50456359-7285-4024-B686-3C22F1E20344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8C22C1A4-96D5-48D1-A6F3-9DC4C68A33C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DC01022B-68E3-44F4-B228-5F70D1F79AE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97D1F6DE-50F4-41C8-805E-3D76C0ADE27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A7988F58-0327-4AB7-9F1A-E4EC739E15EB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CD72D4A5-44E5-493D-9982-6EEF85CCB65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B9DBE07A-EF46-499B-980D-37723A92875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013E1945-C980-483D-86BF-D61AAEFC9FA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DAFD963F-63FA-4870-AB45-B1CA4DFD6E02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E0177E88-88D3-4805-83F7-0FBA604196F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AF9FB6F6-723A-45AE-9D97-C53C2225B4F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8964BEDF-09FE-4B8E-9A2A-9A570301686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D4F4DF46-7192-416D-B833-A650BD97A805}"/>
                </a:ext>
              </a:extLst>
            </p:cNvPr>
            <p:cNvGrpSpPr/>
            <p:nvPr/>
          </p:nvGrpSpPr>
          <p:grpSpPr>
            <a:xfrm>
              <a:off x="5014459" y="6282758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89779311-3E5F-4E87-AADF-BFDFCCA55CBB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A99A0E0D-CED5-47FD-835D-D0D0579B1A9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685D0AF6-A0A5-4F64-BA79-609D8E8A0D3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259FB3E2-A107-4974-B3EF-3F4F2F9BA06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4E8CCE4E-2844-4641-AED2-5611361BD338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B051B8EE-80F7-4EFF-BE21-B3FD2349CB5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A89B7474-E543-42CE-A499-D4ED0BAF22E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9CD124C5-682D-4B7B-BE22-DA99D4E3137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A008AC6A-A304-448E-B675-0E17E3C9083B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720B8FDE-552A-4D42-84C3-C0AAD6EE73A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369F6C0F-CA68-49B4-968A-CBC6F5FF4E5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F132E4A9-031B-407B-831A-EC12F6CB83A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7C910DB-B422-4ECF-BA18-1F01CB8EE0C2}"/>
                </a:ext>
              </a:extLst>
            </p:cNvPr>
            <p:cNvGrpSpPr/>
            <p:nvPr/>
          </p:nvGrpSpPr>
          <p:grpSpPr>
            <a:xfrm>
              <a:off x="6140171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83566722-AE72-4FB0-8F27-9D3C5B62B6CA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83D47B20-A9D2-4BA4-89B8-2DE692DA84B6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A0ECEA18-01B6-4F11-9700-FAB66DFDA87B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1EF9DBC7-195E-495C-BFE8-F2C81A30CDF9}"/>
                </a:ext>
              </a:extLst>
            </p:cNvPr>
            <p:cNvGrpSpPr/>
            <p:nvPr/>
          </p:nvGrpSpPr>
          <p:grpSpPr>
            <a:xfrm>
              <a:off x="6505889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679E4DEE-510F-464E-B6CA-23283D18D0F2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6689AE79-45E5-47B1-B311-48E8B7B9AC43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D80F0E6-1B85-4098-B4A3-ECCCE2F38E33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C2C3ADF-E493-4E4A-9CA2-1610FAC60CC6}"/>
                </a:ext>
              </a:extLst>
            </p:cNvPr>
            <p:cNvGrpSpPr/>
            <p:nvPr/>
          </p:nvGrpSpPr>
          <p:grpSpPr>
            <a:xfrm>
              <a:off x="6877528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CD694AE5-BA25-4FFF-B45F-A3F5086453E8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AC054766-8AF6-4505-8FE6-74565C4E766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BA8636ED-2B3A-49FD-B264-B733ECB9B826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F2BD5AA-BFFA-4574-90AA-25F3E0D6E848}"/>
                </a:ext>
              </a:extLst>
            </p:cNvPr>
            <p:cNvGrpSpPr/>
            <p:nvPr/>
          </p:nvGrpSpPr>
          <p:grpSpPr>
            <a:xfrm>
              <a:off x="7266926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369C0C92-3717-4875-B36B-BB27578671DB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E4A14D5D-B898-4BB6-B61C-5438A5B5D536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E3E6621-A2B2-413F-9F50-086076172FC9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4F7FFC5-DA82-439F-9F53-618D9CC9D807}"/>
                </a:ext>
              </a:extLst>
            </p:cNvPr>
            <p:cNvGrpSpPr/>
            <p:nvPr/>
          </p:nvGrpSpPr>
          <p:grpSpPr>
            <a:xfrm>
              <a:off x="7632644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0E4963A1-51C1-44E5-9519-C3B55A97AC06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BEB03A8B-5449-4840-895C-E58ACD96FAA5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1AA5105A-1415-4EB8-B9A9-0934467BF552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EF2D640-AAEE-4A7E-8D06-A9416EADC628}"/>
                </a:ext>
              </a:extLst>
            </p:cNvPr>
            <p:cNvGrpSpPr/>
            <p:nvPr/>
          </p:nvGrpSpPr>
          <p:grpSpPr>
            <a:xfrm>
              <a:off x="8004283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8B9BB514-B0A6-4EAE-A641-8F56EFAF6D76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45E2F0D6-F1AC-40BB-99DA-B15852DB2410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9725FD4-4E43-44B4-9F51-29D4CAE490E3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D6A97E4-45AE-42FD-8D9C-283E6F744DB5}"/>
                </a:ext>
              </a:extLst>
            </p:cNvPr>
            <p:cNvSpPr/>
            <p:nvPr/>
          </p:nvSpPr>
          <p:spPr>
            <a:xfrm rot="1829776">
              <a:off x="850238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71B0E01-AFDC-4F78-BF78-CEA1E3DE2A60}"/>
                </a:ext>
              </a:extLst>
            </p:cNvPr>
            <p:cNvSpPr/>
            <p:nvPr/>
          </p:nvSpPr>
          <p:spPr>
            <a:xfrm rot="1829776">
              <a:off x="838080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2CF2668-0602-494E-8EAB-D192B3413FEB}"/>
                </a:ext>
              </a:extLst>
            </p:cNvPr>
            <p:cNvSpPr/>
            <p:nvPr/>
          </p:nvSpPr>
          <p:spPr>
            <a:xfrm rot="1829776">
              <a:off x="862396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CEFFF0A-E58B-451C-9440-AABED713B24E}"/>
                </a:ext>
              </a:extLst>
            </p:cNvPr>
            <p:cNvSpPr/>
            <p:nvPr/>
          </p:nvSpPr>
          <p:spPr>
            <a:xfrm rot="1829776">
              <a:off x="886810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08795C1-F4E7-4101-8C65-043B849C2DA8}"/>
                </a:ext>
              </a:extLst>
            </p:cNvPr>
            <p:cNvSpPr/>
            <p:nvPr/>
          </p:nvSpPr>
          <p:spPr>
            <a:xfrm rot="1829776">
              <a:off x="874652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8AA8749-0E6E-4B4F-B175-66F7809CFDFB}"/>
                </a:ext>
              </a:extLst>
            </p:cNvPr>
            <p:cNvSpPr/>
            <p:nvPr/>
          </p:nvSpPr>
          <p:spPr>
            <a:xfrm rot="1829776">
              <a:off x="898968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5013F82-6D82-4D8E-B950-1A6BE05D04F5}"/>
                </a:ext>
              </a:extLst>
            </p:cNvPr>
            <p:cNvSpPr/>
            <p:nvPr/>
          </p:nvSpPr>
          <p:spPr>
            <a:xfrm rot="1829776">
              <a:off x="923973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A53F43E-57BB-4B51-B89F-5CA3E8FB2936}"/>
                </a:ext>
              </a:extLst>
            </p:cNvPr>
            <p:cNvSpPr/>
            <p:nvPr/>
          </p:nvSpPr>
          <p:spPr>
            <a:xfrm rot="1829776">
              <a:off x="911815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E99D3E3-D55E-43E8-AFB1-3C1DAF5E8406}"/>
                </a:ext>
              </a:extLst>
            </p:cNvPr>
            <p:cNvSpPr/>
            <p:nvPr/>
          </p:nvSpPr>
          <p:spPr>
            <a:xfrm rot="1829776">
              <a:off x="936131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F1813940-183B-4BD4-8DF7-2F35881390BB}"/>
                </a:ext>
              </a:extLst>
            </p:cNvPr>
            <p:cNvGrpSpPr/>
            <p:nvPr/>
          </p:nvGrpSpPr>
          <p:grpSpPr>
            <a:xfrm>
              <a:off x="9507557" y="6286046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EBD97231-14B9-4441-8A6C-46098E5C8C73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D4EBF558-EA46-45FF-9C5F-0EE064026B3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A07387CC-77AE-488A-B4D3-D545F13E856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5F9227F-6D64-45BA-B152-F5BA257F09A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33DF52C1-7235-4690-9CA7-9D49F814DA61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78FA27CE-E256-4925-B2F0-7CF28D9F3A6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40DC55A5-2F6D-40AC-B83E-6698897B072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D17AFDA3-2A6E-4603-BD2D-07D84E5C607A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268CEF2F-BE6B-4481-9A1B-235C6A7597E4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79E20AE-E5D9-466E-AA48-BF458608C1E9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B017AB7E-E145-4C4E-B7C0-A0CE5A40197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E9EF83D-289D-4CB4-B980-6675C18DB1E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4730E36-9004-45D8-8BD7-87E62177FED2}"/>
                </a:ext>
              </a:extLst>
            </p:cNvPr>
            <p:cNvGrpSpPr/>
            <p:nvPr/>
          </p:nvGrpSpPr>
          <p:grpSpPr>
            <a:xfrm>
              <a:off x="10621433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2AD48D30-D45B-451D-87B6-3B2C3064DB23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C18898EA-6CB6-4BD2-93DB-1E5890CAF1C5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2E91A169-5EEE-46E0-A4F6-5266E9707C1F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F16D5A5-D987-4D7E-9B33-571372A569A3}"/>
                </a:ext>
              </a:extLst>
            </p:cNvPr>
            <p:cNvGrpSpPr/>
            <p:nvPr/>
          </p:nvGrpSpPr>
          <p:grpSpPr>
            <a:xfrm>
              <a:off x="10987151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0E2AFB9A-3C89-4184-962F-E6A99075F32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5BC2E23-FD59-496F-B438-97B26ED21498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2BAE0B3C-AFC8-44A9-A494-5F83D9DD8D84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7279E797-DF92-426E-81F7-9CCD35A09384}"/>
                </a:ext>
              </a:extLst>
            </p:cNvPr>
            <p:cNvGrpSpPr/>
            <p:nvPr/>
          </p:nvGrpSpPr>
          <p:grpSpPr>
            <a:xfrm>
              <a:off x="11358790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CFBE389-9229-4608-AA1B-1B05ABD01B0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1A15ABC-3F0D-4069-9489-F1A5A012493C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A407213-AEC8-4DE1-B72B-54CA621EE585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F538C0A-84EE-4B75-A0A2-95F7E0F5BCFF}"/>
                </a:ext>
              </a:extLst>
            </p:cNvPr>
            <p:cNvSpPr/>
            <p:nvPr/>
          </p:nvSpPr>
          <p:spPr>
            <a:xfrm rot="1829776">
              <a:off x="1186976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8CFC09B-0633-42CB-8579-B3D797D57769}"/>
                </a:ext>
              </a:extLst>
            </p:cNvPr>
            <p:cNvSpPr/>
            <p:nvPr/>
          </p:nvSpPr>
          <p:spPr>
            <a:xfrm rot="1829776">
              <a:off x="1174818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418665D-D49B-41A7-A829-5F04B0E2F75B}"/>
                </a:ext>
              </a:extLst>
            </p:cNvPr>
            <p:cNvSpPr/>
            <p:nvPr/>
          </p:nvSpPr>
          <p:spPr>
            <a:xfrm rot="1829776">
              <a:off x="1199134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A32CA2C-A24B-4406-B2ED-3FA131A63339}"/>
                </a:ext>
              </a:extLst>
            </p:cNvPr>
            <p:cNvSpPr/>
            <p:nvPr/>
          </p:nvSpPr>
          <p:spPr>
            <a:xfrm rot="1829776">
              <a:off x="1223548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970689E-673B-4CA4-B75F-0D8A2E218E93}"/>
                </a:ext>
              </a:extLst>
            </p:cNvPr>
            <p:cNvSpPr/>
            <p:nvPr/>
          </p:nvSpPr>
          <p:spPr>
            <a:xfrm rot="1829776">
              <a:off x="1211390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1CED946-5CBA-4964-9933-84BD2227A89D}"/>
                </a:ext>
              </a:extLst>
            </p:cNvPr>
            <p:cNvSpPr/>
            <p:nvPr/>
          </p:nvSpPr>
          <p:spPr>
            <a:xfrm rot="1829776">
              <a:off x="1235706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61F736D-9B36-4EDC-A307-356B2B112CF2}"/>
                </a:ext>
              </a:extLst>
            </p:cNvPr>
            <p:cNvSpPr/>
            <p:nvPr/>
          </p:nvSpPr>
          <p:spPr>
            <a:xfrm rot="1829776">
              <a:off x="1260712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37236A3-516E-4054-8F6D-5DDC5B69E78A}"/>
                </a:ext>
              </a:extLst>
            </p:cNvPr>
            <p:cNvSpPr/>
            <p:nvPr/>
          </p:nvSpPr>
          <p:spPr>
            <a:xfrm rot="1829776">
              <a:off x="1248554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115D971-16A6-4BEA-A8E6-8668B9219960}"/>
                </a:ext>
              </a:extLst>
            </p:cNvPr>
            <p:cNvSpPr/>
            <p:nvPr/>
          </p:nvSpPr>
          <p:spPr>
            <a:xfrm rot="1829776">
              <a:off x="1272870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E710A4C5-DB5F-4F74-ABAA-D2E1DFF057B6}"/>
              </a:ext>
            </a:extLst>
          </p:cNvPr>
          <p:cNvCxnSpPr>
            <a:cxnSpLocks/>
          </p:cNvCxnSpPr>
          <p:nvPr/>
        </p:nvCxnSpPr>
        <p:spPr>
          <a:xfrm>
            <a:off x="5310544" y="3268240"/>
            <a:ext cx="5955096" cy="5474708"/>
          </a:xfrm>
          <a:prstGeom prst="line">
            <a:avLst/>
          </a:prstGeom>
          <a:ln>
            <a:solidFill>
              <a:schemeClr val="bg1">
                <a:lumMod val="75000"/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67A4EFCF-A2E6-4894-A926-713185013DFB}"/>
              </a:ext>
            </a:extLst>
          </p:cNvPr>
          <p:cNvCxnSpPr>
            <a:cxnSpLocks/>
          </p:cNvCxnSpPr>
          <p:nvPr/>
        </p:nvCxnSpPr>
        <p:spPr>
          <a:xfrm>
            <a:off x="5390848" y="4705264"/>
            <a:ext cx="5955096" cy="5474708"/>
          </a:xfrm>
          <a:prstGeom prst="line">
            <a:avLst/>
          </a:prstGeom>
          <a:ln>
            <a:solidFill>
              <a:srgbClr val="ED217C">
                <a:alpha val="3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B24430D4-10A0-4325-BAC6-B9053F879E0B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AAC22E3D-E9A5-4C42-BF3A-842215828701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0CC72438-9B09-4944-AD87-25BB7133F76B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70E70ED-F28B-41C1-B974-F607988A47E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4232371E-71DB-4EF2-A14B-1622A7DCCC35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D433BCDB-B560-44DB-B61A-FCAB5C69F1B2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Sim Font" pitchFamily="50" charset="0"/>
                </a:rPr>
                <a:t>Speaker </a:t>
              </a:r>
              <a:r>
                <a:rPr lang="en-US" sz="4800" dirty="0">
                  <a:solidFill>
                    <a:srgbClr val="ED217C"/>
                  </a:solidFill>
                  <a:latin typeface="Sim Font" pitchFamily="50" charset="0"/>
                </a:rPr>
                <a:t>Intro</a:t>
              </a:r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E9EFD739-01C3-4B48-8FA8-3D2F062B5346}"/>
              </a:ext>
            </a:extLst>
          </p:cNvPr>
          <p:cNvSpPr txBox="1"/>
          <p:nvPr/>
        </p:nvSpPr>
        <p:spPr>
          <a:xfrm>
            <a:off x="506514" y="1638102"/>
            <a:ext cx="6600905" cy="4101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dirty="0">
                <a:solidFill>
                  <a:schemeClr val="bg1"/>
                </a:solidFill>
                <a:latin typeface="Helvetica Rounded" pitchFamily="50" charset="0"/>
              </a:rPr>
              <a:t>@VelinGeorgiev</a:t>
            </a:r>
          </a:p>
          <a:p>
            <a:pPr>
              <a:lnSpc>
                <a:spcPct val="150000"/>
              </a:lnSpc>
            </a:pPr>
            <a:endParaRPr lang="en-US" sz="3200" dirty="0">
              <a:solidFill>
                <a:schemeClr val="bg1"/>
              </a:solidFill>
              <a:latin typeface="Helvetica Rounded" pitchFamily="50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Helvetica Rounded" pitchFamily="50" charset="0"/>
              </a:rPr>
              <a:t>Technical Architect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Helvetica Rounded" pitchFamily="50" charset="0"/>
              </a:rPr>
              <a:t>Microsoft MVP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Helvetica Rounded" pitchFamily="50" charset="0"/>
              </a:rPr>
              <a:t>PnP Core member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Helvetica Rounded" pitchFamily="50" charset="0"/>
              </a:rPr>
              <a:t>Office 365 CLI maintainer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B88789AD-D6D2-4431-92CB-A8A490844EFE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27648145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5864AE-7214-45C3-9521-CD415F17D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7032"/>
            <a:ext cx="12192000" cy="81320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A6A4AE4-19FF-4A1A-94E6-5C79F4997B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8000">
                <a:srgbClr val="262262">
                  <a:alpha val="95000"/>
                </a:srgbClr>
              </a:gs>
              <a:gs pos="0">
                <a:srgbClr val="262262">
                  <a:alpha val="99000"/>
                </a:srgbClr>
              </a:gs>
              <a:gs pos="100000">
                <a:srgbClr val="262262">
                  <a:alpha val="98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0356EDFF-FF22-4167-944E-12C188A2480F}"/>
              </a:ext>
            </a:extLst>
          </p:cNvPr>
          <p:cNvCxnSpPr>
            <a:cxnSpLocks/>
            <a:endCxn id="128" idx="2"/>
          </p:cNvCxnSpPr>
          <p:nvPr/>
        </p:nvCxnSpPr>
        <p:spPr>
          <a:xfrm>
            <a:off x="-631352" y="1755563"/>
            <a:ext cx="4407601" cy="4874781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788092A4-AB82-40FB-AEBF-1CD24E3A6784}"/>
              </a:ext>
            </a:extLst>
          </p:cNvPr>
          <p:cNvGrpSpPr/>
          <p:nvPr/>
        </p:nvGrpSpPr>
        <p:grpSpPr>
          <a:xfrm>
            <a:off x="-593558" y="6282758"/>
            <a:ext cx="13730854" cy="291915"/>
            <a:chOff x="-593558" y="6282758"/>
            <a:chExt cx="13730854" cy="29191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EFC9183-68AB-4969-B874-41DB23D05263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3C354C3-CDF9-44CB-AEE9-FA5A3BF41766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F0998BB1-D1B6-498B-89B7-81A4A5EE4CBB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CF3B18CF-F6F2-48BA-A3CE-1BF8CD2DF0F7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8932F4-7D55-4BE2-A3E6-4A285870602E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C79A1CBB-4325-42A9-9B32-AC394901A9DD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C4B601A5-4CA8-4457-9F95-4F391D73306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C22AFD8-DA89-4160-B5CE-E7248AC5CE55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975868D-8059-4FC6-B976-FC05F681023F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6E687A6C-EA30-46B9-A4EC-F094C1343572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E2EF472-864D-4378-B69C-7A9496E1A391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3BC03802-B3BC-42B9-8BE5-F93CFCE152B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B6B7685-DFED-44F7-B333-B76506D64945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1772E8E-1498-4BD7-AD4B-54DE374FBC23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123B1BE-3951-4EED-820C-D5673E7F16FF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F4EA2F-7791-45EB-8D6E-5C5546A73616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FC525D9-BC15-4E4D-8116-D6735FD5AD4B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88B431C-3B61-4FC7-BDB4-CAE93C88690B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96B1D99-8C17-4A0D-B04C-E978E9D49D15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5AB4E5-DF8E-406D-AB97-BCE7C4F5C11D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DB9057B-F0F8-433A-A5B4-F079AD77ED75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9C64243-AE45-4F0A-BA37-B310F853472A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2100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11000"/>
                  </a:schemeClr>
                </a:gs>
              </a:gsLst>
              <a:lin ang="10800000" scaled="1"/>
              <a:tileRect/>
            </a:gra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78603FAA-2277-4077-8A11-8A5DD6579AB2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F86FE62D-F160-4303-AC5C-3823E283607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EB024F8B-40CB-44B1-A4C3-EEEA578E87B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D47B2E7D-ADC4-49FD-9B99-445FF2E4B25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E5CCCD85-DC4C-49A0-87FC-84D90BDB8C20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CAD10C68-F80F-47FF-A1FA-CA0911FF242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F6BD54BD-A2C9-474A-A35F-B096DC8907A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918741A2-CC45-4E85-8B46-8C3291E5FDC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80A8EDB6-7DBA-473F-A7C5-B2A6686EFDCE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FE92D111-BBAC-4170-9670-0871D50D645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5BEDB113-77F6-444C-AE9B-FC034EEBA24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031B432B-A28C-4D49-BA56-C0F29A047012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8E911869-774B-4984-95D8-5A9AF7FF91FD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9A7C0F21-C727-468B-8819-1AD000AB71F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6902A1C5-B304-46C0-9416-DC411202B78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C386DD92-CB2F-4E33-9448-824F8F624A0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B8CD35A9-63DB-48C1-97ED-C3775EBE6646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E4210808-620F-449F-A906-C2B9275740D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E7836FC1-7018-42CB-BAA4-8CDB7BF2DE48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7184D485-CFCB-40EB-9938-EC0405BA73E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B7D92A26-66FA-484C-A9E9-6CA50986F817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650B5A15-E6E4-4A22-97F1-69C78D0444E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FBB542B6-DB7D-40C4-8E3F-38DF4C38ECD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DAD56A86-7ED9-455E-9542-2D13557747F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DB6606CD-36F4-4136-801E-1FC39BFEB1D5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115" name="Group 114">
                  <a:extLst>
                    <a:ext uri="{FF2B5EF4-FFF2-40B4-BE49-F238E27FC236}">
                      <a16:creationId xmlns:a16="http://schemas.microsoft.com/office/drawing/2014/main" id="{66711796-E11E-4887-93DB-8BCD9AD41A8C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24" name="Freeform: Shape 123">
                    <a:extLst>
                      <a:ext uri="{FF2B5EF4-FFF2-40B4-BE49-F238E27FC236}">
                        <a16:creationId xmlns:a16="http://schemas.microsoft.com/office/drawing/2014/main" id="{41D7042C-B51C-48D9-9C57-1FB5F0754E3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5" name="Freeform: Shape 124">
                    <a:extLst>
                      <a:ext uri="{FF2B5EF4-FFF2-40B4-BE49-F238E27FC236}">
                        <a16:creationId xmlns:a16="http://schemas.microsoft.com/office/drawing/2014/main" id="{387CCF72-153B-40E7-A929-91B3B9B80E8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17942700-B806-416D-A4F7-76F52EC05F8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21213F30-F1C2-4D01-ADBA-B5062C09227C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21" name="Freeform: Shape 120">
                    <a:extLst>
                      <a:ext uri="{FF2B5EF4-FFF2-40B4-BE49-F238E27FC236}">
                        <a16:creationId xmlns:a16="http://schemas.microsoft.com/office/drawing/2014/main" id="{82C08A92-F54C-40AF-A930-0491623EFAA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2" name="Freeform: Shape 121">
                    <a:extLst>
                      <a:ext uri="{FF2B5EF4-FFF2-40B4-BE49-F238E27FC236}">
                        <a16:creationId xmlns:a16="http://schemas.microsoft.com/office/drawing/2014/main" id="{E6D6B93D-6B34-4B1E-90AF-0E91990A128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" name="Freeform: Shape 122">
                    <a:extLst>
                      <a:ext uri="{FF2B5EF4-FFF2-40B4-BE49-F238E27FC236}">
                        <a16:creationId xmlns:a16="http://schemas.microsoft.com/office/drawing/2014/main" id="{D3E5F4C4-64B6-4EE7-8D10-8023400CED4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3A764130-D1B3-4D11-8D62-19893E349057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0B35C9FD-01A5-4E4C-9857-D9075955209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902902A9-E966-424F-8BFF-44726876615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0" name="Freeform: Shape 119">
                    <a:extLst>
                      <a:ext uri="{FF2B5EF4-FFF2-40B4-BE49-F238E27FC236}">
                        <a16:creationId xmlns:a16="http://schemas.microsoft.com/office/drawing/2014/main" id="{A10023E2-CF45-48AB-97B8-B4C52301DA2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A1B5D641-6078-4788-B482-C766271A97B1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AF91918A-8B7B-4B62-AD02-760F543637B6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12" name="Freeform: Shape 111">
                    <a:extLst>
                      <a:ext uri="{FF2B5EF4-FFF2-40B4-BE49-F238E27FC236}">
                        <a16:creationId xmlns:a16="http://schemas.microsoft.com/office/drawing/2014/main" id="{6689C395-DDE3-42EC-A09F-442A550AC63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3" name="Freeform: Shape 112">
                    <a:extLst>
                      <a:ext uri="{FF2B5EF4-FFF2-40B4-BE49-F238E27FC236}">
                        <a16:creationId xmlns:a16="http://schemas.microsoft.com/office/drawing/2014/main" id="{85F21B23-8C0C-4805-8B25-6C706B719EC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4" name="Freeform: Shape 113">
                    <a:extLst>
                      <a:ext uri="{FF2B5EF4-FFF2-40B4-BE49-F238E27FC236}">
                        <a16:creationId xmlns:a16="http://schemas.microsoft.com/office/drawing/2014/main" id="{0722329D-C3A0-4C6A-A23E-4255BD7AEF9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4" name="Group 103">
                  <a:extLst>
                    <a:ext uri="{FF2B5EF4-FFF2-40B4-BE49-F238E27FC236}">
                      <a16:creationId xmlns:a16="http://schemas.microsoft.com/office/drawing/2014/main" id="{7C546EED-10F5-4868-853B-13D7627424F4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09" name="Freeform: Shape 108">
                    <a:extLst>
                      <a:ext uri="{FF2B5EF4-FFF2-40B4-BE49-F238E27FC236}">
                        <a16:creationId xmlns:a16="http://schemas.microsoft.com/office/drawing/2014/main" id="{B7A02BC7-5710-4037-A585-670100BBF07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0" name="Freeform: Shape 109">
                    <a:extLst>
                      <a:ext uri="{FF2B5EF4-FFF2-40B4-BE49-F238E27FC236}">
                        <a16:creationId xmlns:a16="http://schemas.microsoft.com/office/drawing/2014/main" id="{85AAED4F-CCF9-49D1-98E6-FE2B9647B07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1" name="Freeform: Shape 110">
                    <a:extLst>
                      <a:ext uri="{FF2B5EF4-FFF2-40B4-BE49-F238E27FC236}">
                        <a16:creationId xmlns:a16="http://schemas.microsoft.com/office/drawing/2014/main" id="{61B71C5F-5FF5-4916-AD0F-556BB7F0369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3437A8DC-CD18-4DDC-ABEB-4A931546E38B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E8F4C01E-0978-4552-9841-97F366AA890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9667590F-0CDC-4B03-81B1-07458C70A0F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72D661C1-A29A-4CE8-BBFF-59BD07061B8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7728FCBE-4853-4F27-827F-3B5539AB283C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7A94E1FD-DB62-4912-8393-D9A256695CC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8968FA6A-CCBC-4C95-9033-8D3067E85B3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8600D9AB-5393-46E0-AF92-AD4BC7B43F3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8C3CBE01-09AB-4D1A-BF51-F56B38CFEFAD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39C737F3-7EE9-45C0-B909-4D64E2916DE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C93E9FBB-862D-4FA6-9210-CEA23DB477A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71818C82-1E93-47A5-988D-198917928BC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3750CD1D-98A4-4946-BDD3-FD57F72437EF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5AC852EA-C126-42DB-9F34-EAADF2F473C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16E82FF8-DED2-40E6-B28C-4872C0CACF3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A63B1422-19BB-41BF-BBE8-0053FE576BF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A3A579A-9F83-40BF-A02F-3ED17CEC2AA4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EF814A98-DE1F-43B9-A511-552180D2D64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0BDC3475-A3B9-4998-9B7F-834B9D3E761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397A17F3-E832-4CFB-8396-6E09A77F8B2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0C2F2CE-F0C7-4AF7-BAD6-F9C38E61F6A0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06CF2C86-7D38-4E91-82D3-B23A50D70433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4220698E-0F09-4EE9-B832-EDD677973CE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4882EDBA-4650-4CBF-9BA3-5619B28C5DC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EB24ABD5-5A33-4766-BD3D-F3D4DC6CCFB1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1B2A09A2-2CCE-4F95-94BB-21D69D49E10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7ED204F-F5B7-449A-B642-39884872B08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F3B385D0-4D73-46CD-9AD8-E3EC00ED764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8A6F42E-AADF-41A6-A38E-87D353FB90B7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33ED23F-4F9E-48DA-B080-D8AAB9F1BC86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7485372-81A6-46F5-AC0D-C737CEA1549E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B054974-99FC-41D0-8E7B-BBC9AE71023D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8B1710-0D6F-48A9-B237-10A2E9A96C72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008172C7-53D8-4DC1-831D-8BA2C94B0E07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337F4DDF-A17B-4951-BFDB-94EF8BC90E5B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D85B208-6BE8-4604-ABCE-73B0FDB731DA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1AAC984E-1350-45B3-881D-90A65A52B417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6F1A6624-E1C7-437A-985D-62EDB7EEF63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F40365A6-C0F2-4520-A7DE-7D858CE9B0AF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0810ED6C-1A20-4BF1-A55E-1C129F40B18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9FF9B1D5-BC23-4248-916F-3FE7EFD6DBB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Freeform: Shape 83">
                    <a:extLst>
                      <a:ext uri="{FF2B5EF4-FFF2-40B4-BE49-F238E27FC236}">
                        <a16:creationId xmlns:a16="http://schemas.microsoft.com/office/drawing/2014/main" id="{08632EAC-B48A-4978-AA58-05EEEFD79A1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CA48048D-1063-4E5A-A670-10F5E82EF4F1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79" name="Freeform: Shape 78">
                    <a:extLst>
                      <a:ext uri="{FF2B5EF4-FFF2-40B4-BE49-F238E27FC236}">
                        <a16:creationId xmlns:a16="http://schemas.microsoft.com/office/drawing/2014/main" id="{732B450A-98D5-4789-A102-04B974E4CFD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0" name="Freeform: Shape 79">
                    <a:extLst>
                      <a:ext uri="{FF2B5EF4-FFF2-40B4-BE49-F238E27FC236}">
                        <a16:creationId xmlns:a16="http://schemas.microsoft.com/office/drawing/2014/main" id="{52FE231D-3F3D-4EED-9066-8E798FAEF0E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8904AFE4-9267-4D32-A189-A71DAB8A416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975C5AE4-4F71-423A-95D3-6072D45106B8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76" name="Freeform: Shape 75">
                    <a:extLst>
                      <a:ext uri="{FF2B5EF4-FFF2-40B4-BE49-F238E27FC236}">
                        <a16:creationId xmlns:a16="http://schemas.microsoft.com/office/drawing/2014/main" id="{D58FDB55-EBE4-4CE9-9E1D-CF3CA8AD73F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8E8E6066-2845-464B-9338-2919391AE01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Freeform: Shape 77">
                    <a:extLst>
                      <a:ext uri="{FF2B5EF4-FFF2-40B4-BE49-F238E27FC236}">
                        <a16:creationId xmlns:a16="http://schemas.microsoft.com/office/drawing/2014/main" id="{544B7C3E-E2EA-46A0-8C77-562194FE14D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081CA26-0EE8-43D9-B7C6-EE37EB8199C1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584F9DFC-6B13-4AD4-B206-FCF694AB229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1B37AECD-8B11-4E1E-BE03-8DADA8DBCC6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F86766B9-B294-4F95-AFFD-F84D10F3D52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2D3BDFA7-C225-4D19-B6FB-234DAD25FDA6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83BB57A0-F72B-4BF6-A13B-D2025FFD241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5D7E85F4-40AB-49D4-A0F8-1B9D873FE0D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E83AD3E2-C333-446D-884C-EE7BFE8C5F0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2ED23DC2-579F-4AE2-9111-FF3A7226B665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DD130A5E-D57F-4153-A5D6-A62C6956EA2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4BEBC314-C5EA-478B-BC37-97AA49C47CB1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39B61F3C-D4F7-430B-9AF5-23D7B172048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EC05247F-2868-47C5-B118-BF26D41C5C6A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7CD91644-966A-48E4-A31F-597631A599E7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4CC89A9-BEA2-482F-8E9B-7DC0F9613F85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C796F0E-37ED-4C16-A2E1-2A19353C514C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854932-17D9-4047-9452-A4197E7E117E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04A62145-B310-4DB3-9215-AB23291E8691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42770728-D19E-4D45-800B-8FADFFA14E47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5BCC38C-B6C3-4850-BDA7-D6403925BDA4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DB3827C-0889-4665-920D-8D7E61FE17BD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FC72199A-DFB3-417E-A41B-1A8CD1433483}"/>
              </a:ext>
            </a:extLst>
          </p:cNvPr>
          <p:cNvCxnSpPr>
            <a:cxnSpLocks/>
          </p:cNvCxnSpPr>
          <p:nvPr/>
        </p:nvCxnSpPr>
        <p:spPr>
          <a:xfrm>
            <a:off x="6324759" y="-701887"/>
            <a:ext cx="6237391" cy="7045537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A6AD416E-60F6-4404-B13A-3C052D1D7660}"/>
              </a:ext>
            </a:extLst>
          </p:cNvPr>
          <p:cNvGrpSpPr/>
          <p:nvPr/>
        </p:nvGrpSpPr>
        <p:grpSpPr>
          <a:xfrm>
            <a:off x="1291237" y="928054"/>
            <a:ext cx="10392640" cy="1446550"/>
            <a:chOff x="903647" y="1032288"/>
            <a:chExt cx="10392640" cy="1446550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E4CF1CAB-2723-47BE-B8B4-98D20D17A993}"/>
                </a:ext>
              </a:extLst>
            </p:cNvPr>
            <p:cNvGrpSpPr/>
            <p:nvPr/>
          </p:nvGrpSpPr>
          <p:grpSpPr>
            <a:xfrm flipH="1">
              <a:off x="903647" y="1206327"/>
              <a:ext cx="2480469" cy="1098472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8509567F-0F37-41C7-9E00-43B7806112D7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91CA2EF8-151C-4C02-973A-5253D418FFC4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A5245DE-E4C3-4F20-9BC2-8F38D7E3786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253368F0-67A3-4E65-A6B1-99DC9C7F9369}"/>
                </a:ext>
              </a:extLst>
            </p:cNvPr>
            <p:cNvSpPr txBox="1"/>
            <p:nvPr/>
          </p:nvSpPr>
          <p:spPr>
            <a:xfrm>
              <a:off x="3443805" y="1032288"/>
              <a:ext cx="7852482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>
                  <a:solidFill>
                    <a:schemeClr val="bg1"/>
                  </a:solidFill>
                  <a:latin typeface="Sim Font" pitchFamily="50" charset="0"/>
                </a:rPr>
                <a:t>Sample </a:t>
              </a:r>
              <a:r>
                <a:rPr lang="en-US" sz="8800" dirty="0">
                  <a:solidFill>
                    <a:srgbClr val="ED217C"/>
                  </a:solidFill>
                  <a:latin typeface="Sim Font" pitchFamily="50" charset="0"/>
                </a:rPr>
                <a:t>Page 1</a:t>
              </a:r>
            </a:p>
          </p:txBody>
        </p:sp>
      </p:grpSp>
      <p:sp>
        <p:nvSpPr>
          <p:cNvPr id="156" name="TextBox 155">
            <a:extLst>
              <a:ext uri="{FF2B5EF4-FFF2-40B4-BE49-F238E27FC236}">
                <a16:creationId xmlns:a16="http://schemas.microsoft.com/office/drawing/2014/main" id="{94CD83D3-C0D8-48B5-88E8-BFC4A7A9071E}"/>
              </a:ext>
            </a:extLst>
          </p:cNvPr>
          <p:cNvSpPr txBox="1"/>
          <p:nvPr/>
        </p:nvSpPr>
        <p:spPr>
          <a:xfrm>
            <a:off x="3794661" y="2901637"/>
            <a:ext cx="7908552" cy="2537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978E2AF0-E7D1-4C21-93DF-91E896C25245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3358010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F538CB1-6A56-434C-B315-EE1FEF0D08AB}"/>
              </a:ext>
            </a:extLst>
          </p:cNvPr>
          <p:cNvGrpSpPr/>
          <p:nvPr/>
        </p:nvGrpSpPr>
        <p:grpSpPr>
          <a:xfrm>
            <a:off x="-3061621" y="-3368602"/>
            <a:ext cx="16198917" cy="12428610"/>
            <a:chOff x="-3061621" y="-3368602"/>
            <a:chExt cx="16198917" cy="12428610"/>
          </a:xfrm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875B31BD-DA3D-40D7-922D-8A015398566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58000">
                  <a:srgbClr val="262262"/>
                </a:gs>
                <a:gs pos="0">
                  <a:srgbClr val="262262">
                    <a:alpha val="82000"/>
                  </a:srgbClr>
                </a:gs>
                <a:gs pos="100000">
                  <a:srgbClr val="262262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0CD5B04-086E-46B4-8265-8D7EEA9CDBA3}"/>
                </a:ext>
              </a:extLst>
            </p:cNvPr>
            <p:cNvCxnSpPr>
              <a:cxnSpLocks/>
            </p:cNvCxnSpPr>
            <p:nvPr/>
          </p:nvCxnSpPr>
          <p:spPr>
            <a:xfrm>
              <a:off x="5118543" y="3473595"/>
              <a:ext cx="5089336" cy="558641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37000"/>
                    </a:schemeClr>
                  </a:gs>
                  <a:gs pos="46000">
                    <a:schemeClr val="bg1"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CDFD4DA-BA9D-4335-8492-8B5DDD933A95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66DCFED-9327-4695-8058-C6EFA9A5789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2A6639AB-CB69-4C31-89C1-37E0886A440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51A1901-DF8C-46B5-8AF0-4DC4102FA9AF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306B359-BD79-4787-82AA-9C12E816C2F1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DA47E6A6-1EEE-4C7E-B7CE-4275A810B113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DD304C8B-68C1-4443-AC17-D12619CE17D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D8788F81-B8A9-44AC-B9D8-D10CC1818F1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6FEA4A-CD57-40F1-A545-294661CF2825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626EC94-C589-4B9C-BEC3-22A89FA78CB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53555A0-9381-495D-86D6-57AD643FBA8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4AAC3C07-6394-4BE5-8602-4C50E2C52E18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C5D26F4-F9CA-4BD3-A469-0A2ACA409EE3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E4BDF60-22A9-4049-94B1-C536D65E07AD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C4AAF44-92E7-46D8-AD5D-0825A8248DF9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143D72-F229-4635-9EAB-BBFDD64A7209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C66A8A4-D664-4021-BB2C-14BD3B3C1DF5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C9BFD3-5AEC-45D4-9A03-9ACE2A89AE09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F0B08CE-75BE-4672-A27A-7AE5101FF6F0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DB4788-D735-4CD9-A12B-76CA3EDC56FC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E3D6976-0D6F-4679-86DD-757409224F26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B8029D7-79A1-4E87-85DF-2F9CB09809DC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C0B715C9-8386-4D90-86CB-2190BAE9312A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60000">
                  <a:srgbClr val="FFFFFF">
                    <a:alpha val="900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72E9ECB9-44A0-4B5A-8EF3-B09078A43E89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826EE012-5CEC-45A1-A7E3-BFE6ECB1AA5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3A7F88A3-5456-48CB-8BA0-FDD6F6403A0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966E89C1-FE16-49B7-AF94-018B2CD37AB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3EA66205-A4FB-4048-A5C7-D070E592FA37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30D91020-4296-481B-B974-F3A68CCA5C0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27208DC7-D1F9-4659-9FC7-9238A0A8E33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86BD5820-1F2E-4103-980B-D4D8B0667D3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9623A469-30F8-4FA8-BF54-E904D1983CD1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46124C06-06FA-4060-8167-E5EE960D62D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A8EC63EF-84F3-401A-B718-0E055D5178C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B74546FA-49B0-46E8-A908-D2700AB3EF7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2966FBE3-83A1-4167-82C0-33BBFDB8C189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AA2313A3-A11C-4005-BF12-C75BE38D8EE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9F37A5CE-322C-452C-BDF2-9926C84C4A3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BC582A6C-9532-4815-8B5E-5E2A61B6392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CBD52361-507D-4BCD-A7AA-34569E3294F5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756B879F-9120-4D42-B2E6-B5C8A38C422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5E018896-FF03-473F-97B3-ACC20EBB8CE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7A493D1A-20EC-48A4-897F-DA82BB47CC6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999CB82E-A902-4F9F-89F6-D2489707C9AF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ED9F109C-FA0D-4DE3-83DC-1184A2899D8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87DD95D6-7720-44A0-B16E-2FE4487F397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F0455846-81CC-45C6-A954-E9C38A673F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4EC39898-B1B5-4C28-996E-FE8CBC35834C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261063C1-48DC-46AF-9347-6B675CC7969C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CDD7FAA0-C959-40A5-8C29-09FE2092440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Freeform: Shape 271">
                    <a:extLst>
                      <a:ext uri="{FF2B5EF4-FFF2-40B4-BE49-F238E27FC236}">
                        <a16:creationId xmlns:a16="http://schemas.microsoft.com/office/drawing/2014/main" id="{5C48ABD1-78BD-401A-B5C7-15E75551C63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3" name="Freeform: Shape 272">
                    <a:extLst>
                      <a:ext uri="{FF2B5EF4-FFF2-40B4-BE49-F238E27FC236}">
                        <a16:creationId xmlns:a16="http://schemas.microsoft.com/office/drawing/2014/main" id="{7AB6F2B9-9305-4BE1-9E88-552D92B8506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DA27C874-B228-408E-B02E-B04A7C8584A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8" name="Freeform: Shape 267">
                    <a:extLst>
                      <a:ext uri="{FF2B5EF4-FFF2-40B4-BE49-F238E27FC236}">
                        <a16:creationId xmlns:a16="http://schemas.microsoft.com/office/drawing/2014/main" id="{B9F2779A-6BBF-43E0-A38A-F7E5AAF9A7B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E7D237FC-95E3-4CFA-9987-CBBF1ED7A19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0" name="Freeform: Shape 269">
                    <a:extLst>
                      <a:ext uri="{FF2B5EF4-FFF2-40B4-BE49-F238E27FC236}">
                        <a16:creationId xmlns:a16="http://schemas.microsoft.com/office/drawing/2014/main" id="{266A8F05-AFC8-4DEE-8EC4-986C415338F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4" name="Group 263">
                  <a:extLst>
                    <a:ext uri="{FF2B5EF4-FFF2-40B4-BE49-F238E27FC236}">
                      <a16:creationId xmlns:a16="http://schemas.microsoft.com/office/drawing/2014/main" id="{54A7EBF5-374B-4463-B465-8DF0D928BFC4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A3C32117-60E9-474F-BF18-32CA7CB6037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Freeform: Shape 265">
                    <a:extLst>
                      <a:ext uri="{FF2B5EF4-FFF2-40B4-BE49-F238E27FC236}">
                        <a16:creationId xmlns:a16="http://schemas.microsoft.com/office/drawing/2014/main" id="{3C52B246-733F-43AE-8616-8FD69A0658B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F3C9D866-6E2A-4E2E-ABA9-672D214EC1C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C9222716-3180-4C50-81B6-93D3400DA9B3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5D83B150-CB06-4C2F-ACA8-E5EC87337191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FF00DA48-EE7F-44E7-BFE5-5DA4B3AC9F4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90F63DDD-7257-4635-8913-57051DE3A08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Freeform: Shape 260">
                    <a:extLst>
                      <a:ext uri="{FF2B5EF4-FFF2-40B4-BE49-F238E27FC236}">
                        <a16:creationId xmlns:a16="http://schemas.microsoft.com/office/drawing/2014/main" id="{AD84DB11-1C3B-4F3E-A298-6ECC56A65BB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999AAB90-3867-4DB4-B54C-2D4A4A185F1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6" name="Freeform: Shape 255">
                    <a:extLst>
                      <a:ext uri="{FF2B5EF4-FFF2-40B4-BE49-F238E27FC236}">
                        <a16:creationId xmlns:a16="http://schemas.microsoft.com/office/drawing/2014/main" id="{A891101A-EF9F-4419-B82F-01DA9DA22A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AC1E7F87-6873-4467-B85A-CA264EF5D70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3A491644-D32D-41DB-8D82-5AE7FEF7F17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7A2A97CF-6DD4-4421-90EB-9C3A05DCA1D7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78682D8E-E82C-4069-A7F3-858019A1286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4" name="Freeform: Shape 253">
                    <a:extLst>
                      <a:ext uri="{FF2B5EF4-FFF2-40B4-BE49-F238E27FC236}">
                        <a16:creationId xmlns:a16="http://schemas.microsoft.com/office/drawing/2014/main" id="{717C7C0E-5C19-4413-A90F-4B0DB5C6DA2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30376141-0B12-46A1-BD02-7CED659E5D9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7B1BF688-B6E6-449D-A910-F3A0BADF8274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29DFBDFC-D7A1-4A83-8B35-1845901B349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4F538D3C-EE9D-43DF-9CB6-E6303EE5EBD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9" name="Freeform: Shape 248">
                  <a:extLst>
                    <a:ext uri="{FF2B5EF4-FFF2-40B4-BE49-F238E27FC236}">
                      <a16:creationId xmlns:a16="http://schemas.microsoft.com/office/drawing/2014/main" id="{7E978BB0-3FB8-4FFF-98EB-39A934B31BD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B00AB8CF-34FB-4DA7-838A-83F67969EBDB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71260040-3921-4411-B7B5-E6AA5636E25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7DB6F58B-3E7A-40F8-BEFE-6E2F82B4647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00C1C641-6A94-403D-9710-23A9CA4F884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B769DEFF-A0F9-493E-B021-211DFCB7437F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44FE4859-9CB3-4D66-AB38-ADBAAE908AD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68F18428-1838-4D76-AEA9-41EC1DE35E2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911B03FB-2FD9-4BFF-87AA-6DC5F7A7498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D5402087-1203-4A51-ADA4-180875C9FE31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2DE52622-156D-44CE-A81A-34CF70E4A64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FD8196F9-E5A5-47AA-A2AB-67E7444E72F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CB42D293-3260-402F-999A-B76877A2E2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D00090DA-BF0C-41E5-ACA1-C28AD3607462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B9D19DF1-ABA3-4560-81DE-7E082EE00FE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9D0C7AEF-C686-4EB2-9A13-193D7EF41E3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FDC8763C-8E69-43A9-AD5A-B70EB6C3F77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ECEB2F96-CF48-48B1-BB12-AEAD15680924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0F78AC58-FEEB-4FF2-8175-AE750FF2EBB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0C0F42F1-28EE-4E01-AF27-CD8E963FC1F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5BE4022-3A47-43FA-BEE3-AFE5016CB20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8F34A5CA-77F3-469E-8163-7C1948B506A0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AA74333D-611F-48B8-8C03-81CB52E648A6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E8F5927F-9789-4BDE-91D5-07AF722BE5A4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EE1BB27A-7F96-46F5-A6A9-EF7B8E177194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FB2EA4B-2E40-46E6-9080-2B2DD0DEA0F2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0920D516-8442-4558-9F29-85C4C468EC2E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0C230D9D-1753-46FF-AB9C-B37210B46B51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AE2B6EE9-516E-4295-930C-AF443EDB5523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4A4E5F44-E122-4F27-9191-78542FE32570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B8564419-DD34-4AB2-BC4A-2576D85C4FD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74B7C042-FDDA-4783-8EA2-90C7D28E2B07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628E0432-5F5A-4023-9B24-921CEB4A2A9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A6D96991-82BC-457D-9A39-F4454CCD100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1" name="Freeform: Shape 230">
                    <a:extLst>
                      <a:ext uri="{FF2B5EF4-FFF2-40B4-BE49-F238E27FC236}">
                        <a16:creationId xmlns:a16="http://schemas.microsoft.com/office/drawing/2014/main" id="{D2A2417D-EBE6-4A37-A911-002FE96EE53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AF2136FF-E0C1-48AD-BB93-012BD27285E3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6" name="Freeform: Shape 225">
                    <a:extLst>
                      <a:ext uri="{FF2B5EF4-FFF2-40B4-BE49-F238E27FC236}">
                        <a16:creationId xmlns:a16="http://schemas.microsoft.com/office/drawing/2014/main" id="{A5D0A6E4-1D7C-4D62-9DCC-86C890B6D5D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Freeform: Shape 226">
                    <a:extLst>
                      <a:ext uri="{FF2B5EF4-FFF2-40B4-BE49-F238E27FC236}">
                        <a16:creationId xmlns:a16="http://schemas.microsoft.com/office/drawing/2014/main" id="{22E1D997-7E19-482E-BE91-6E1AC21CFC7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8" name="Freeform: Shape 227">
                    <a:extLst>
                      <a:ext uri="{FF2B5EF4-FFF2-40B4-BE49-F238E27FC236}">
                        <a16:creationId xmlns:a16="http://schemas.microsoft.com/office/drawing/2014/main" id="{9C8595E2-C3B5-475C-B41F-17048C0B3FD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2" name="Group 221">
                  <a:extLst>
                    <a:ext uri="{FF2B5EF4-FFF2-40B4-BE49-F238E27FC236}">
                      <a16:creationId xmlns:a16="http://schemas.microsoft.com/office/drawing/2014/main" id="{EE0EC438-8E24-4620-8FC1-30079543D02E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746DDAB5-7626-4C4F-9ABF-819FF66F60F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4" name="Freeform: Shape 223">
                    <a:extLst>
                      <a:ext uri="{FF2B5EF4-FFF2-40B4-BE49-F238E27FC236}">
                        <a16:creationId xmlns:a16="http://schemas.microsoft.com/office/drawing/2014/main" id="{A25139C1-85E0-45A7-934C-90D84BFF7EC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57A5132F-5A99-4ABE-B3FD-ADFA99D4523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712F659A-F0E6-4E5C-A9AE-55812D25C820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55D9F2D6-882C-40CF-B2FE-07328C224AE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8FD6B10E-7721-46B3-99E9-3259CEB76B4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68C4782C-D049-4F97-AE88-36C1CFF54F5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3DCCF795-C2A7-468A-BBAE-46F82B478B11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9395F614-8DB6-4B86-B838-47F3D253BF9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09779002-7387-40CC-89B3-EB6793A2E3B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A460CDCD-E557-4CC5-BD25-1834592DC8F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6FE2DCD8-0725-4876-A905-7952CC4FE6CA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A2DAEEEF-5328-4136-B760-321E1534E29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1C5C1771-09A7-4F94-B002-027EF2AD044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ECAE1234-957B-414B-9442-E4A9B391A0D0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F9C60784-98E3-4AEB-A5E7-4D02B6174EBB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C32429C3-8DE1-4E11-905E-256976C13F6E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17A24AAA-5964-4EF6-84CE-015E3E318662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62DAE9AF-84B7-4985-A57E-0792B92536DD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5CA2ED02-528C-4883-B9A3-BE2F22C7719F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A3A91F96-8523-4B0C-BA16-8032BE03C20E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36FD5E49-1865-44BE-AF38-D6089F8D5679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023975CE-459C-4AD6-8AB8-8F9249C5BD41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9823A69B-F556-4F07-AD58-D09C75DFE9BF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97B57E43-32CD-4401-ADAD-8B6854FE7CE7}"/>
                </a:ext>
              </a:extLst>
            </p:cNvPr>
            <p:cNvCxnSpPr>
              <a:cxnSpLocks/>
            </p:cNvCxnSpPr>
            <p:nvPr/>
          </p:nvCxnSpPr>
          <p:spPr>
            <a:xfrm>
              <a:off x="-3061621" y="-3368602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4AF78D0-B723-4400-84DF-A00FC6F102DF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E9FE3BDD-FE80-4A76-B0A6-E5E16CC0A499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6908B79D-81F0-4AAD-8AD4-F7762F21425F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280E7F7A-2CF4-4988-BF44-8C328E5FB96B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EA8C1E6B-A6DA-4158-B8B9-D0F79E16E0B0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6ECA9C7-C6A9-46F5-8EFF-3547C1649519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Sim Font" pitchFamily="50" charset="0"/>
                </a:rPr>
                <a:t>Sample </a:t>
              </a:r>
              <a:r>
                <a:rPr lang="en-US" sz="4800" dirty="0">
                  <a:solidFill>
                    <a:srgbClr val="ED217C"/>
                  </a:solidFill>
                  <a:latin typeface="Sim Font" pitchFamily="50" charset="0"/>
                </a:rPr>
                <a:t>Page2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3DD8F13-73F7-428E-8CFA-7DD2F4ABEFC2}"/>
              </a:ext>
            </a:extLst>
          </p:cNvPr>
          <p:cNvGrpSpPr/>
          <p:nvPr/>
        </p:nvGrpSpPr>
        <p:grpSpPr>
          <a:xfrm>
            <a:off x="559816" y="1442022"/>
            <a:ext cx="3670623" cy="4543508"/>
            <a:chOff x="559816" y="1452635"/>
            <a:chExt cx="3670623" cy="454350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C7D82BD-98FF-4CD6-916D-1CD993278F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823" y="1452635"/>
              <a:ext cx="3393616" cy="2263542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D8D1B17-EA87-45BE-B3C1-7F254E3DCB49}"/>
                </a:ext>
              </a:extLst>
            </p:cNvPr>
            <p:cNvGrpSpPr/>
            <p:nvPr/>
          </p:nvGrpSpPr>
          <p:grpSpPr>
            <a:xfrm>
              <a:off x="559816" y="3260124"/>
              <a:ext cx="3260203" cy="2736019"/>
              <a:chOff x="559816" y="3260124"/>
              <a:chExt cx="3260203" cy="2736019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A8396BD-157C-4DC2-A333-A5A452799718}"/>
                  </a:ext>
                </a:extLst>
              </p:cNvPr>
              <p:cNvSpPr/>
              <p:nvPr/>
            </p:nvSpPr>
            <p:spPr>
              <a:xfrm>
                <a:off x="559816" y="3260124"/>
                <a:ext cx="3260203" cy="2736019"/>
              </a:xfrm>
              <a:prstGeom prst="rect">
                <a:avLst/>
              </a:prstGeom>
              <a:solidFill>
                <a:srgbClr val="26226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309276F-F765-4920-B519-934EC3500161}"/>
                  </a:ext>
                </a:extLst>
              </p:cNvPr>
              <p:cNvSpPr txBox="1"/>
              <p:nvPr/>
            </p:nvSpPr>
            <p:spPr>
              <a:xfrm>
                <a:off x="723183" y="3428999"/>
                <a:ext cx="2786386" cy="366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>
                    <a:solidFill>
                      <a:srgbClr val="ED217C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0EE844B5-EB40-4F57-B6DC-7F92235C7B00}"/>
                  </a:ext>
                </a:extLst>
              </p:cNvPr>
              <p:cNvSpPr txBox="1"/>
              <p:nvPr/>
            </p:nvSpPr>
            <p:spPr>
              <a:xfrm>
                <a:off x="632581" y="3767856"/>
                <a:ext cx="28398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Helvetica Rounded" pitchFamily="50" charset="0"/>
                  </a:rPr>
                  <a:t>Add title here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A8613EB-F284-4E9B-B9A2-11C53686BA45}"/>
                  </a:ext>
                </a:extLst>
              </p:cNvPr>
              <p:cNvSpPr txBox="1"/>
              <p:nvPr/>
            </p:nvSpPr>
            <p:spPr>
              <a:xfrm>
                <a:off x="718945" y="4342755"/>
                <a:ext cx="2790624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Fusce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posuere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magna sed pulvinar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ultricies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purus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lectus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malesuada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libero,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commodo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magna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eros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quis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urna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E982B1DB-A66F-4391-B60B-9CEF19439E6B}"/>
              </a:ext>
            </a:extLst>
          </p:cNvPr>
          <p:cNvGrpSpPr/>
          <p:nvPr/>
        </p:nvGrpSpPr>
        <p:grpSpPr>
          <a:xfrm>
            <a:off x="4449070" y="1442022"/>
            <a:ext cx="3670623" cy="4543508"/>
            <a:chOff x="559816" y="1452635"/>
            <a:chExt cx="3670623" cy="4543508"/>
          </a:xfrm>
        </p:grpSpPr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25C452CC-8318-4A5C-BFA4-0DD0FEF5F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823" y="1452635"/>
              <a:ext cx="3393616" cy="2263542"/>
            </a:xfrm>
            <a:prstGeom prst="rect">
              <a:avLst/>
            </a:prstGeom>
          </p:spPr>
        </p:pic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FF97CCDF-B802-4BA3-AAA8-B36E0DD6CA5B}"/>
                </a:ext>
              </a:extLst>
            </p:cNvPr>
            <p:cNvGrpSpPr/>
            <p:nvPr/>
          </p:nvGrpSpPr>
          <p:grpSpPr>
            <a:xfrm>
              <a:off x="559816" y="3260124"/>
              <a:ext cx="3260203" cy="2736019"/>
              <a:chOff x="559816" y="3260124"/>
              <a:chExt cx="3260203" cy="2736019"/>
            </a:xfrm>
          </p:grpSpPr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B58903DD-7868-424B-908A-D74FA9AADDC3}"/>
                  </a:ext>
                </a:extLst>
              </p:cNvPr>
              <p:cNvSpPr/>
              <p:nvPr/>
            </p:nvSpPr>
            <p:spPr>
              <a:xfrm>
                <a:off x="559816" y="3260124"/>
                <a:ext cx="3260203" cy="2736019"/>
              </a:xfrm>
              <a:prstGeom prst="rect">
                <a:avLst/>
              </a:prstGeom>
              <a:solidFill>
                <a:srgbClr val="26226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A5813A55-C5F6-4685-8625-09CBD903D73A}"/>
                  </a:ext>
                </a:extLst>
              </p:cNvPr>
              <p:cNvSpPr txBox="1"/>
              <p:nvPr/>
            </p:nvSpPr>
            <p:spPr>
              <a:xfrm>
                <a:off x="723183" y="3428999"/>
                <a:ext cx="2786386" cy="366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>
                    <a:solidFill>
                      <a:srgbClr val="ED217C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C41AA54A-FBA7-4834-9170-2C85A8ABC813}"/>
                  </a:ext>
                </a:extLst>
              </p:cNvPr>
              <p:cNvSpPr txBox="1"/>
              <p:nvPr/>
            </p:nvSpPr>
            <p:spPr>
              <a:xfrm>
                <a:off x="632581" y="3767856"/>
                <a:ext cx="28398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Helvetica Rounded" pitchFamily="50" charset="0"/>
                  </a:rPr>
                  <a:t>Add title here</a:t>
                </a:r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C80596BB-4D29-4953-8314-9EE89D48C9AA}"/>
                  </a:ext>
                </a:extLst>
              </p:cNvPr>
              <p:cNvSpPr txBox="1"/>
              <p:nvPr/>
            </p:nvSpPr>
            <p:spPr>
              <a:xfrm>
                <a:off x="718945" y="4342755"/>
                <a:ext cx="2790624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Fusce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posuere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magna sed pulvinar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ultricies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purus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lectus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malesuada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libero,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commodo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magna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eros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quis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urna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1D1957D-7C4B-401F-8840-E947DE2FCF4E}"/>
              </a:ext>
            </a:extLst>
          </p:cNvPr>
          <p:cNvGrpSpPr/>
          <p:nvPr/>
        </p:nvGrpSpPr>
        <p:grpSpPr>
          <a:xfrm>
            <a:off x="8338324" y="1442022"/>
            <a:ext cx="3670623" cy="4543508"/>
            <a:chOff x="559816" y="1452635"/>
            <a:chExt cx="3670623" cy="4543508"/>
          </a:xfrm>
        </p:grpSpPr>
        <p:pic>
          <p:nvPicPr>
            <p:cNvPr id="293" name="Picture 292">
              <a:extLst>
                <a:ext uri="{FF2B5EF4-FFF2-40B4-BE49-F238E27FC236}">
                  <a16:creationId xmlns:a16="http://schemas.microsoft.com/office/drawing/2014/main" id="{E97269AB-3B19-4030-8AB9-1FA2C74F6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823" y="1452635"/>
              <a:ext cx="3393616" cy="2263542"/>
            </a:xfrm>
            <a:prstGeom prst="rect">
              <a:avLst/>
            </a:prstGeom>
          </p:spPr>
        </p:pic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AC7D44A7-40CE-4457-8531-1B8CD5E3AD11}"/>
                </a:ext>
              </a:extLst>
            </p:cNvPr>
            <p:cNvGrpSpPr/>
            <p:nvPr/>
          </p:nvGrpSpPr>
          <p:grpSpPr>
            <a:xfrm>
              <a:off x="559816" y="3260124"/>
              <a:ext cx="3260203" cy="2736019"/>
              <a:chOff x="559816" y="3260124"/>
              <a:chExt cx="3260203" cy="2736019"/>
            </a:xfrm>
          </p:grpSpPr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2BC82A6D-8485-4FA2-8741-13EDB9129617}"/>
                  </a:ext>
                </a:extLst>
              </p:cNvPr>
              <p:cNvSpPr/>
              <p:nvPr/>
            </p:nvSpPr>
            <p:spPr>
              <a:xfrm>
                <a:off x="559816" y="3260124"/>
                <a:ext cx="3260203" cy="2736019"/>
              </a:xfrm>
              <a:prstGeom prst="rect">
                <a:avLst/>
              </a:prstGeom>
              <a:solidFill>
                <a:srgbClr val="26226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TextBox 295">
                <a:extLst>
                  <a:ext uri="{FF2B5EF4-FFF2-40B4-BE49-F238E27FC236}">
                    <a16:creationId xmlns:a16="http://schemas.microsoft.com/office/drawing/2014/main" id="{D0B254D0-3AC3-460B-BD1D-9E79C50A8BEB}"/>
                  </a:ext>
                </a:extLst>
              </p:cNvPr>
              <p:cNvSpPr txBox="1"/>
              <p:nvPr/>
            </p:nvSpPr>
            <p:spPr>
              <a:xfrm>
                <a:off x="723183" y="3428999"/>
                <a:ext cx="2786386" cy="366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>
                    <a:solidFill>
                      <a:srgbClr val="ED217C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  <p:sp>
            <p:nvSpPr>
              <p:cNvPr id="297" name="TextBox 296">
                <a:extLst>
                  <a:ext uri="{FF2B5EF4-FFF2-40B4-BE49-F238E27FC236}">
                    <a16:creationId xmlns:a16="http://schemas.microsoft.com/office/drawing/2014/main" id="{F36828F2-D9FE-4622-AE97-FBDE90ABDA6F}"/>
                  </a:ext>
                </a:extLst>
              </p:cNvPr>
              <p:cNvSpPr txBox="1"/>
              <p:nvPr/>
            </p:nvSpPr>
            <p:spPr>
              <a:xfrm>
                <a:off x="632581" y="3767856"/>
                <a:ext cx="28398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Helvetica Rounded" pitchFamily="50" charset="0"/>
                  </a:rPr>
                  <a:t>Add title here</a:t>
                </a:r>
              </a:p>
            </p:txBody>
          </p:sp>
          <p:sp>
            <p:nvSpPr>
              <p:cNvPr id="298" name="TextBox 297">
                <a:extLst>
                  <a:ext uri="{FF2B5EF4-FFF2-40B4-BE49-F238E27FC236}">
                    <a16:creationId xmlns:a16="http://schemas.microsoft.com/office/drawing/2014/main" id="{99ED3A94-880E-45EE-89AD-BBC5F3774974}"/>
                  </a:ext>
                </a:extLst>
              </p:cNvPr>
              <p:cNvSpPr txBox="1"/>
              <p:nvPr/>
            </p:nvSpPr>
            <p:spPr>
              <a:xfrm>
                <a:off x="718945" y="4342755"/>
                <a:ext cx="2790624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Fusce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posuere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magna sed pulvinar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ultricies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purus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lectus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malesuada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libero,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commodo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magna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eros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quis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urna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</p:grpSp>
      <p:sp>
        <p:nvSpPr>
          <p:cNvPr id="173" name="TextBox 172">
            <a:extLst>
              <a:ext uri="{FF2B5EF4-FFF2-40B4-BE49-F238E27FC236}">
                <a16:creationId xmlns:a16="http://schemas.microsoft.com/office/drawing/2014/main" id="{4F532BE2-71B3-43B8-ACEB-B4BAC5591FBC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39264781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F538CB1-6A56-434C-B315-EE1FEF0D08AB}"/>
              </a:ext>
            </a:extLst>
          </p:cNvPr>
          <p:cNvGrpSpPr/>
          <p:nvPr/>
        </p:nvGrpSpPr>
        <p:grpSpPr>
          <a:xfrm>
            <a:off x="-3061621" y="-3368602"/>
            <a:ext cx="16198917" cy="12428610"/>
            <a:chOff x="-3061621" y="-3368602"/>
            <a:chExt cx="16198917" cy="12428610"/>
          </a:xfrm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875B31BD-DA3D-40D7-922D-8A015398566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58000">
                  <a:srgbClr val="262262"/>
                </a:gs>
                <a:gs pos="0">
                  <a:srgbClr val="262262">
                    <a:alpha val="82000"/>
                  </a:srgbClr>
                </a:gs>
                <a:gs pos="100000">
                  <a:srgbClr val="262262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0CD5B04-086E-46B4-8265-8D7EEA9CDBA3}"/>
                </a:ext>
              </a:extLst>
            </p:cNvPr>
            <p:cNvCxnSpPr>
              <a:cxnSpLocks/>
            </p:cNvCxnSpPr>
            <p:nvPr/>
          </p:nvCxnSpPr>
          <p:spPr>
            <a:xfrm>
              <a:off x="5118543" y="3473595"/>
              <a:ext cx="5089336" cy="558641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37000"/>
                    </a:schemeClr>
                  </a:gs>
                  <a:gs pos="46000">
                    <a:schemeClr val="bg1"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CDFD4DA-BA9D-4335-8492-8B5DDD933A95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66DCFED-9327-4695-8058-C6EFA9A5789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2A6639AB-CB69-4C31-89C1-37E0886A440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51A1901-DF8C-46B5-8AF0-4DC4102FA9AF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306B359-BD79-4787-82AA-9C12E816C2F1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DA47E6A6-1EEE-4C7E-B7CE-4275A810B113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DD304C8B-68C1-4443-AC17-D12619CE17D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D8788F81-B8A9-44AC-B9D8-D10CC1818F1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6FEA4A-CD57-40F1-A545-294661CF2825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626EC94-C589-4B9C-BEC3-22A89FA78CB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53555A0-9381-495D-86D6-57AD643FBA8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4AAC3C07-6394-4BE5-8602-4C50E2C52E18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C5D26F4-F9CA-4BD3-A469-0A2ACA409EE3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E4BDF60-22A9-4049-94B1-C536D65E07AD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C4AAF44-92E7-46D8-AD5D-0825A8248DF9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143D72-F229-4635-9EAB-BBFDD64A7209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C66A8A4-D664-4021-BB2C-14BD3B3C1DF5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C9BFD3-5AEC-45D4-9A03-9ACE2A89AE09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F0B08CE-75BE-4672-A27A-7AE5101FF6F0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DB4788-D735-4CD9-A12B-76CA3EDC56FC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E3D6976-0D6F-4679-86DD-757409224F26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C0B715C9-8386-4D90-86CB-2190BAE9312A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60000">
                  <a:srgbClr val="FFFFFF">
                    <a:alpha val="900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72E9ECB9-44A0-4B5A-8EF3-B09078A43E89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826EE012-5CEC-45A1-A7E3-BFE6ECB1AA5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3A7F88A3-5456-48CB-8BA0-FDD6F6403A0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966E89C1-FE16-49B7-AF94-018B2CD37AB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3EA66205-A4FB-4048-A5C7-D070E592FA37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30D91020-4296-481B-B974-F3A68CCA5C0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27208DC7-D1F9-4659-9FC7-9238A0A8E33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86BD5820-1F2E-4103-980B-D4D8B0667D3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9623A469-30F8-4FA8-BF54-E904D1983CD1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46124C06-06FA-4060-8167-E5EE960D62D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A8EC63EF-84F3-401A-B718-0E055D5178C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B74546FA-49B0-46E8-A908-D2700AB3EF7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2966FBE3-83A1-4167-82C0-33BBFDB8C189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AA2313A3-A11C-4005-BF12-C75BE38D8EE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9F37A5CE-322C-452C-BDF2-9926C84C4A3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BC582A6C-9532-4815-8B5E-5E2A61B6392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CBD52361-507D-4BCD-A7AA-34569E3294F5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756B879F-9120-4D42-B2E6-B5C8A38C422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5E018896-FF03-473F-97B3-ACC20EBB8CE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7A493D1A-20EC-48A4-897F-DA82BB47CC6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999CB82E-A902-4F9F-89F6-D2489707C9AF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ED9F109C-FA0D-4DE3-83DC-1184A2899D8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87DD95D6-7720-44A0-B16E-2FE4487F397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F0455846-81CC-45C6-A954-E9C38A673F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4EC39898-B1B5-4C28-996E-FE8CBC35834C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261063C1-48DC-46AF-9347-6B675CC7969C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CDD7FAA0-C959-40A5-8C29-09FE2092440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Freeform: Shape 271">
                    <a:extLst>
                      <a:ext uri="{FF2B5EF4-FFF2-40B4-BE49-F238E27FC236}">
                        <a16:creationId xmlns:a16="http://schemas.microsoft.com/office/drawing/2014/main" id="{5C48ABD1-78BD-401A-B5C7-15E75551C63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3" name="Freeform: Shape 272">
                    <a:extLst>
                      <a:ext uri="{FF2B5EF4-FFF2-40B4-BE49-F238E27FC236}">
                        <a16:creationId xmlns:a16="http://schemas.microsoft.com/office/drawing/2014/main" id="{7AB6F2B9-9305-4BE1-9E88-552D92B8506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DA27C874-B228-408E-B02E-B04A7C8584A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8" name="Freeform: Shape 267">
                    <a:extLst>
                      <a:ext uri="{FF2B5EF4-FFF2-40B4-BE49-F238E27FC236}">
                        <a16:creationId xmlns:a16="http://schemas.microsoft.com/office/drawing/2014/main" id="{B9F2779A-6BBF-43E0-A38A-F7E5AAF9A7B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E7D237FC-95E3-4CFA-9987-CBBF1ED7A19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0" name="Freeform: Shape 269">
                    <a:extLst>
                      <a:ext uri="{FF2B5EF4-FFF2-40B4-BE49-F238E27FC236}">
                        <a16:creationId xmlns:a16="http://schemas.microsoft.com/office/drawing/2014/main" id="{266A8F05-AFC8-4DEE-8EC4-986C415338F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4" name="Group 263">
                  <a:extLst>
                    <a:ext uri="{FF2B5EF4-FFF2-40B4-BE49-F238E27FC236}">
                      <a16:creationId xmlns:a16="http://schemas.microsoft.com/office/drawing/2014/main" id="{54A7EBF5-374B-4463-B465-8DF0D928BFC4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A3C32117-60E9-474F-BF18-32CA7CB6037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Freeform: Shape 265">
                    <a:extLst>
                      <a:ext uri="{FF2B5EF4-FFF2-40B4-BE49-F238E27FC236}">
                        <a16:creationId xmlns:a16="http://schemas.microsoft.com/office/drawing/2014/main" id="{3C52B246-733F-43AE-8616-8FD69A0658B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F3C9D866-6E2A-4E2E-ABA9-672D214EC1C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C9222716-3180-4C50-81B6-93D3400DA9B3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5D83B150-CB06-4C2F-ACA8-E5EC87337191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FF00DA48-EE7F-44E7-BFE5-5DA4B3AC9F4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90F63DDD-7257-4635-8913-57051DE3A08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Freeform: Shape 260">
                    <a:extLst>
                      <a:ext uri="{FF2B5EF4-FFF2-40B4-BE49-F238E27FC236}">
                        <a16:creationId xmlns:a16="http://schemas.microsoft.com/office/drawing/2014/main" id="{AD84DB11-1C3B-4F3E-A298-6ECC56A65BB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999AAB90-3867-4DB4-B54C-2D4A4A185F1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6" name="Freeform: Shape 255">
                    <a:extLst>
                      <a:ext uri="{FF2B5EF4-FFF2-40B4-BE49-F238E27FC236}">
                        <a16:creationId xmlns:a16="http://schemas.microsoft.com/office/drawing/2014/main" id="{A891101A-EF9F-4419-B82F-01DA9DA22A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AC1E7F87-6873-4467-B85A-CA264EF5D70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3A491644-D32D-41DB-8D82-5AE7FEF7F17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7A2A97CF-6DD4-4421-90EB-9C3A05DCA1D7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78682D8E-E82C-4069-A7F3-858019A1286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4" name="Freeform: Shape 253">
                    <a:extLst>
                      <a:ext uri="{FF2B5EF4-FFF2-40B4-BE49-F238E27FC236}">
                        <a16:creationId xmlns:a16="http://schemas.microsoft.com/office/drawing/2014/main" id="{717C7C0E-5C19-4413-A90F-4B0DB5C6DA2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30376141-0B12-46A1-BD02-7CED659E5D9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7B1BF688-B6E6-449D-A910-F3A0BADF8274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29DFBDFC-D7A1-4A83-8B35-1845901B349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4F538D3C-EE9D-43DF-9CB6-E6303EE5EBD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9" name="Freeform: Shape 248">
                  <a:extLst>
                    <a:ext uri="{FF2B5EF4-FFF2-40B4-BE49-F238E27FC236}">
                      <a16:creationId xmlns:a16="http://schemas.microsoft.com/office/drawing/2014/main" id="{7E978BB0-3FB8-4FFF-98EB-39A934B31BD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B00AB8CF-34FB-4DA7-838A-83F67969EBDB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71260040-3921-4411-B7B5-E6AA5636E25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7DB6F58B-3E7A-40F8-BEFE-6E2F82B4647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00C1C641-6A94-403D-9710-23A9CA4F884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B769DEFF-A0F9-493E-B021-211DFCB7437F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44FE4859-9CB3-4D66-AB38-ADBAAE908AD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68F18428-1838-4D76-AEA9-41EC1DE35E2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911B03FB-2FD9-4BFF-87AA-6DC5F7A7498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D5402087-1203-4A51-ADA4-180875C9FE31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2DE52622-156D-44CE-A81A-34CF70E4A64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FD8196F9-E5A5-47AA-A2AB-67E7444E72F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CB42D293-3260-402F-999A-B76877A2E2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D00090DA-BF0C-41E5-ACA1-C28AD3607462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B9D19DF1-ABA3-4560-81DE-7E082EE00FE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9D0C7AEF-C686-4EB2-9A13-193D7EF41E3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FDC8763C-8E69-43A9-AD5A-B70EB6C3F77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ECEB2F96-CF48-48B1-BB12-AEAD15680924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0F78AC58-FEEB-4FF2-8175-AE750FF2EBB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0C0F42F1-28EE-4E01-AF27-CD8E963FC1F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5BE4022-3A47-43FA-BEE3-AFE5016CB20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8F34A5CA-77F3-469E-8163-7C1948B506A0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AA74333D-611F-48B8-8C03-81CB52E648A6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E8F5927F-9789-4BDE-91D5-07AF722BE5A4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EE1BB27A-7F96-46F5-A6A9-EF7B8E177194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FB2EA4B-2E40-46E6-9080-2B2DD0DEA0F2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0920D516-8442-4558-9F29-85C4C468EC2E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0C230D9D-1753-46FF-AB9C-B37210B46B51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AE2B6EE9-516E-4295-930C-AF443EDB5523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4A4E5F44-E122-4F27-9191-78542FE32570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B8564419-DD34-4AB2-BC4A-2576D85C4FD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74B7C042-FDDA-4783-8EA2-90C7D28E2B07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628E0432-5F5A-4023-9B24-921CEB4A2A9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A6D96991-82BC-457D-9A39-F4454CCD100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1" name="Freeform: Shape 230">
                    <a:extLst>
                      <a:ext uri="{FF2B5EF4-FFF2-40B4-BE49-F238E27FC236}">
                        <a16:creationId xmlns:a16="http://schemas.microsoft.com/office/drawing/2014/main" id="{D2A2417D-EBE6-4A37-A911-002FE96EE53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AF2136FF-E0C1-48AD-BB93-012BD27285E3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6" name="Freeform: Shape 225">
                    <a:extLst>
                      <a:ext uri="{FF2B5EF4-FFF2-40B4-BE49-F238E27FC236}">
                        <a16:creationId xmlns:a16="http://schemas.microsoft.com/office/drawing/2014/main" id="{A5D0A6E4-1D7C-4D62-9DCC-86C890B6D5D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Freeform: Shape 226">
                    <a:extLst>
                      <a:ext uri="{FF2B5EF4-FFF2-40B4-BE49-F238E27FC236}">
                        <a16:creationId xmlns:a16="http://schemas.microsoft.com/office/drawing/2014/main" id="{22E1D997-7E19-482E-BE91-6E1AC21CFC7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8" name="Freeform: Shape 227">
                    <a:extLst>
                      <a:ext uri="{FF2B5EF4-FFF2-40B4-BE49-F238E27FC236}">
                        <a16:creationId xmlns:a16="http://schemas.microsoft.com/office/drawing/2014/main" id="{9C8595E2-C3B5-475C-B41F-17048C0B3FD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2" name="Group 221">
                  <a:extLst>
                    <a:ext uri="{FF2B5EF4-FFF2-40B4-BE49-F238E27FC236}">
                      <a16:creationId xmlns:a16="http://schemas.microsoft.com/office/drawing/2014/main" id="{EE0EC438-8E24-4620-8FC1-30079543D02E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746DDAB5-7626-4C4F-9ABF-819FF66F60F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4" name="Freeform: Shape 223">
                    <a:extLst>
                      <a:ext uri="{FF2B5EF4-FFF2-40B4-BE49-F238E27FC236}">
                        <a16:creationId xmlns:a16="http://schemas.microsoft.com/office/drawing/2014/main" id="{A25139C1-85E0-45A7-934C-90D84BFF7EC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57A5132F-5A99-4ABE-B3FD-ADFA99D4523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712F659A-F0E6-4E5C-A9AE-55812D25C820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55D9F2D6-882C-40CF-B2FE-07328C224AE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8FD6B10E-7721-46B3-99E9-3259CEB76B4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68C4782C-D049-4F97-AE88-36C1CFF54F5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3DCCF795-C2A7-468A-BBAE-46F82B478B11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9395F614-8DB6-4B86-B838-47F3D253BF9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09779002-7387-40CC-89B3-EB6793A2E3B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A460CDCD-E557-4CC5-BD25-1834592DC8F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6FE2DCD8-0725-4876-A905-7952CC4FE6CA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A2DAEEEF-5328-4136-B760-321E1534E29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1C5C1771-09A7-4F94-B002-027EF2AD044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ECAE1234-957B-414B-9442-E4A9B391A0D0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F9C60784-98E3-4AEB-A5E7-4D02B6174EBB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C32429C3-8DE1-4E11-905E-256976C13F6E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17A24AAA-5964-4EF6-84CE-015E3E318662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62DAE9AF-84B7-4985-A57E-0792B92536DD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5CA2ED02-528C-4883-B9A3-BE2F22C7719F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A3A91F96-8523-4B0C-BA16-8032BE03C20E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36FD5E49-1865-44BE-AF38-D6089F8D5679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023975CE-459C-4AD6-8AB8-8F9249C5BD41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9823A69B-F556-4F07-AD58-D09C75DFE9BF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97B57E43-32CD-4401-ADAD-8B6854FE7CE7}"/>
                </a:ext>
              </a:extLst>
            </p:cNvPr>
            <p:cNvCxnSpPr>
              <a:cxnSpLocks/>
            </p:cNvCxnSpPr>
            <p:nvPr/>
          </p:nvCxnSpPr>
          <p:spPr>
            <a:xfrm>
              <a:off x="-3061621" y="-3368602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B8029D7-79A1-4E87-85DF-2F9CB09809DC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23225554-2B17-4C0A-922D-56293A336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769" y="-19560"/>
            <a:ext cx="7739684" cy="4992096"/>
          </a:xfrm>
          <a:prstGeom prst="rect">
            <a:avLst/>
          </a:prstGeom>
        </p:spPr>
      </p:pic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4AF78D0-B723-4400-84DF-A00FC6F102DF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E9FE3BDD-FE80-4A76-B0A6-E5E16CC0A499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6908B79D-81F0-4AAD-8AD4-F7762F21425F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280E7F7A-2CF4-4988-BF44-8C328E5FB96B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EA8C1E6B-A6DA-4158-B8B9-D0F79E16E0B0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6ECA9C7-C6A9-46F5-8EFF-3547C1649519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Sim Font" pitchFamily="50" charset="0"/>
                </a:rPr>
                <a:t>Sample </a:t>
              </a:r>
              <a:r>
                <a:rPr lang="en-US" sz="4800" dirty="0">
                  <a:solidFill>
                    <a:srgbClr val="ED217C"/>
                  </a:solidFill>
                  <a:latin typeface="Sim Font" pitchFamily="50" charset="0"/>
                </a:rPr>
                <a:t>Page 3</a:t>
              </a:r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EF694FF6-12D8-4B41-8095-E62B9469A019}"/>
              </a:ext>
            </a:extLst>
          </p:cNvPr>
          <p:cNvSpPr/>
          <p:nvPr/>
        </p:nvSpPr>
        <p:spPr>
          <a:xfrm>
            <a:off x="11434605" y="0"/>
            <a:ext cx="1255935" cy="4972536"/>
          </a:xfrm>
          <a:prstGeom prst="rect">
            <a:avLst/>
          </a:prstGeom>
          <a:solidFill>
            <a:srgbClr val="ED217C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B4A00EF-EA62-4EB8-958D-5EBBC6190BA4}"/>
              </a:ext>
            </a:extLst>
          </p:cNvPr>
          <p:cNvGrpSpPr/>
          <p:nvPr/>
        </p:nvGrpSpPr>
        <p:grpSpPr>
          <a:xfrm>
            <a:off x="468310" y="1503685"/>
            <a:ext cx="3915936" cy="4389408"/>
            <a:chOff x="353120" y="1197005"/>
            <a:chExt cx="4351389" cy="4877511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7F930119-7DBB-4097-82B1-198EC3060D96}"/>
                </a:ext>
              </a:extLst>
            </p:cNvPr>
            <p:cNvGrpSpPr/>
            <p:nvPr/>
          </p:nvGrpSpPr>
          <p:grpSpPr>
            <a:xfrm>
              <a:off x="449862" y="1197005"/>
              <a:ext cx="4254647" cy="1463302"/>
              <a:chOff x="338674" y="1529770"/>
              <a:chExt cx="4254647" cy="1463302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B53D0992-E11F-412F-802F-FCD064294F02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299" name="TextBox 298">
                  <a:extLst>
                    <a:ext uri="{FF2B5EF4-FFF2-40B4-BE49-F238E27FC236}">
                      <a16:creationId xmlns:a16="http://schemas.microsoft.com/office/drawing/2014/main" id="{E7881D5B-32A1-46C4-8341-0A6E7F7245A6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300" name="TextBox 299">
                  <a:extLst>
                    <a:ext uri="{FF2B5EF4-FFF2-40B4-BE49-F238E27FC236}">
                      <a16:creationId xmlns:a16="http://schemas.microsoft.com/office/drawing/2014/main" id="{DFC1E142-FBB1-4250-AB4C-D938B014AA82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35" name="L-Shape 34">
                <a:extLst>
                  <a:ext uri="{FF2B5EF4-FFF2-40B4-BE49-F238E27FC236}">
                    <a16:creationId xmlns:a16="http://schemas.microsoft.com/office/drawing/2014/main" id="{C89EC358-5783-4573-A5BB-625708B64FF5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04" name="Group 603">
              <a:extLst>
                <a:ext uri="{FF2B5EF4-FFF2-40B4-BE49-F238E27FC236}">
                  <a16:creationId xmlns:a16="http://schemas.microsoft.com/office/drawing/2014/main" id="{E961DE6B-2C83-4FFD-ACF1-930FA650B7A0}"/>
                </a:ext>
              </a:extLst>
            </p:cNvPr>
            <p:cNvGrpSpPr/>
            <p:nvPr/>
          </p:nvGrpSpPr>
          <p:grpSpPr>
            <a:xfrm>
              <a:off x="427910" y="2951634"/>
              <a:ext cx="4254647" cy="1463302"/>
              <a:chOff x="338674" y="1529770"/>
              <a:chExt cx="4254647" cy="1463302"/>
            </a:xfrm>
          </p:grpSpPr>
          <p:grpSp>
            <p:nvGrpSpPr>
              <p:cNvPr id="605" name="Group 604">
                <a:extLst>
                  <a:ext uri="{FF2B5EF4-FFF2-40B4-BE49-F238E27FC236}">
                    <a16:creationId xmlns:a16="http://schemas.microsoft.com/office/drawing/2014/main" id="{6CADE470-CDF0-4AFB-AECF-DB4E2575D07D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607" name="TextBox 606">
                  <a:extLst>
                    <a:ext uri="{FF2B5EF4-FFF2-40B4-BE49-F238E27FC236}">
                      <a16:creationId xmlns:a16="http://schemas.microsoft.com/office/drawing/2014/main" id="{8D434A8A-3C26-4EC0-993A-9401318A684A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608" name="TextBox 607">
                  <a:extLst>
                    <a:ext uri="{FF2B5EF4-FFF2-40B4-BE49-F238E27FC236}">
                      <a16:creationId xmlns:a16="http://schemas.microsoft.com/office/drawing/2014/main" id="{76747E46-B571-4976-825E-943A1FAEE6DE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606" name="L-Shape 605">
                <a:extLst>
                  <a:ext uri="{FF2B5EF4-FFF2-40B4-BE49-F238E27FC236}">
                    <a16:creationId xmlns:a16="http://schemas.microsoft.com/office/drawing/2014/main" id="{8A5EEFAA-F18A-4DF5-ADE4-4DC89168661B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22DE8C02-EC2B-4C76-9B58-12920DE8ED32}"/>
                </a:ext>
              </a:extLst>
            </p:cNvPr>
            <p:cNvGrpSpPr/>
            <p:nvPr/>
          </p:nvGrpSpPr>
          <p:grpSpPr>
            <a:xfrm>
              <a:off x="353120" y="4611214"/>
              <a:ext cx="4254647" cy="1463302"/>
              <a:chOff x="338674" y="1529770"/>
              <a:chExt cx="4254647" cy="1463302"/>
            </a:xfrm>
          </p:grpSpPr>
          <p:grpSp>
            <p:nvGrpSpPr>
              <p:cNvPr id="610" name="Group 609">
                <a:extLst>
                  <a:ext uri="{FF2B5EF4-FFF2-40B4-BE49-F238E27FC236}">
                    <a16:creationId xmlns:a16="http://schemas.microsoft.com/office/drawing/2014/main" id="{6F0C1CF4-E81E-4D0E-BCF0-2D19F84C0DD7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612" name="TextBox 611">
                  <a:extLst>
                    <a:ext uri="{FF2B5EF4-FFF2-40B4-BE49-F238E27FC236}">
                      <a16:creationId xmlns:a16="http://schemas.microsoft.com/office/drawing/2014/main" id="{B0BF76FD-0B44-4850-876A-0BA32F17257E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613" name="TextBox 612">
                  <a:extLst>
                    <a:ext uri="{FF2B5EF4-FFF2-40B4-BE49-F238E27FC236}">
                      <a16:creationId xmlns:a16="http://schemas.microsoft.com/office/drawing/2014/main" id="{00E46281-F6A1-40A1-94E8-18726C5A49E3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611" name="L-Shape 610">
                <a:extLst>
                  <a:ext uri="{FF2B5EF4-FFF2-40B4-BE49-F238E27FC236}">
                    <a16:creationId xmlns:a16="http://schemas.microsoft.com/office/drawing/2014/main" id="{4DDFC919-BC5C-4341-98AD-23B936B79ED8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614" name="Group 613">
            <a:extLst>
              <a:ext uri="{FF2B5EF4-FFF2-40B4-BE49-F238E27FC236}">
                <a16:creationId xmlns:a16="http://schemas.microsoft.com/office/drawing/2014/main" id="{0F81C40E-5F77-4739-89D5-4B487EEC9DC4}"/>
              </a:ext>
            </a:extLst>
          </p:cNvPr>
          <p:cNvGrpSpPr/>
          <p:nvPr/>
        </p:nvGrpSpPr>
        <p:grpSpPr>
          <a:xfrm>
            <a:off x="4661005" y="1503685"/>
            <a:ext cx="3915936" cy="4389408"/>
            <a:chOff x="353120" y="1197005"/>
            <a:chExt cx="4351389" cy="4877511"/>
          </a:xfrm>
        </p:grpSpPr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F1E9768D-8A42-4E2E-B2BB-C00FD34E0A22}"/>
                </a:ext>
              </a:extLst>
            </p:cNvPr>
            <p:cNvGrpSpPr/>
            <p:nvPr/>
          </p:nvGrpSpPr>
          <p:grpSpPr>
            <a:xfrm>
              <a:off x="449862" y="1197005"/>
              <a:ext cx="4254647" cy="1463302"/>
              <a:chOff x="338674" y="1529770"/>
              <a:chExt cx="4254647" cy="1463302"/>
            </a:xfrm>
          </p:grpSpPr>
          <p:grpSp>
            <p:nvGrpSpPr>
              <p:cNvPr id="626" name="Group 625">
                <a:extLst>
                  <a:ext uri="{FF2B5EF4-FFF2-40B4-BE49-F238E27FC236}">
                    <a16:creationId xmlns:a16="http://schemas.microsoft.com/office/drawing/2014/main" id="{37846564-7D4E-4422-BB1F-D8EC6C0355F7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628" name="TextBox 627">
                  <a:extLst>
                    <a:ext uri="{FF2B5EF4-FFF2-40B4-BE49-F238E27FC236}">
                      <a16:creationId xmlns:a16="http://schemas.microsoft.com/office/drawing/2014/main" id="{8A4966F5-2896-41C9-AA14-2FCC7F8D2ED5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629" name="TextBox 628">
                  <a:extLst>
                    <a:ext uri="{FF2B5EF4-FFF2-40B4-BE49-F238E27FC236}">
                      <a16:creationId xmlns:a16="http://schemas.microsoft.com/office/drawing/2014/main" id="{E774036C-0FA1-4FB8-A6A9-214086ACACB5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627" name="L-Shape 626">
                <a:extLst>
                  <a:ext uri="{FF2B5EF4-FFF2-40B4-BE49-F238E27FC236}">
                    <a16:creationId xmlns:a16="http://schemas.microsoft.com/office/drawing/2014/main" id="{42DC2FCD-5F7D-44D1-8697-8FB6E1D99BDA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16" name="Group 615">
              <a:extLst>
                <a:ext uri="{FF2B5EF4-FFF2-40B4-BE49-F238E27FC236}">
                  <a16:creationId xmlns:a16="http://schemas.microsoft.com/office/drawing/2014/main" id="{0C4BBE29-AB5B-47FA-9B4F-8C0497AE437A}"/>
                </a:ext>
              </a:extLst>
            </p:cNvPr>
            <p:cNvGrpSpPr/>
            <p:nvPr/>
          </p:nvGrpSpPr>
          <p:grpSpPr>
            <a:xfrm>
              <a:off x="427910" y="2951634"/>
              <a:ext cx="4254647" cy="1463302"/>
              <a:chOff x="338674" y="1529770"/>
              <a:chExt cx="4254647" cy="1463302"/>
            </a:xfrm>
          </p:grpSpPr>
          <p:grpSp>
            <p:nvGrpSpPr>
              <p:cNvPr id="622" name="Group 621">
                <a:extLst>
                  <a:ext uri="{FF2B5EF4-FFF2-40B4-BE49-F238E27FC236}">
                    <a16:creationId xmlns:a16="http://schemas.microsoft.com/office/drawing/2014/main" id="{BEC8AD95-ABE0-496D-8711-705205E919A1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624" name="TextBox 623">
                  <a:extLst>
                    <a:ext uri="{FF2B5EF4-FFF2-40B4-BE49-F238E27FC236}">
                      <a16:creationId xmlns:a16="http://schemas.microsoft.com/office/drawing/2014/main" id="{4646EFE0-43E7-42D7-B882-8B1420C8CB4F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625" name="TextBox 624">
                  <a:extLst>
                    <a:ext uri="{FF2B5EF4-FFF2-40B4-BE49-F238E27FC236}">
                      <a16:creationId xmlns:a16="http://schemas.microsoft.com/office/drawing/2014/main" id="{9DFCBF90-8346-47BA-A01D-B9B7473DCD87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623" name="L-Shape 622">
                <a:extLst>
                  <a:ext uri="{FF2B5EF4-FFF2-40B4-BE49-F238E27FC236}">
                    <a16:creationId xmlns:a16="http://schemas.microsoft.com/office/drawing/2014/main" id="{2608E6BC-AFFE-4A91-8727-863A12618E4C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17" name="Group 616">
              <a:extLst>
                <a:ext uri="{FF2B5EF4-FFF2-40B4-BE49-F238E27FC236}">
                  <a16:creationId xmlns:a16="http://schemas.microsoft.com/office/drawing/2014/main" id="{67309504-60E4-4585-941B-D6E7FB0121DA}"/>
                </a:ext>
              </a:extLst>
            </p:cNvPr>
            <p:cNvGrpSpPr/>
            <p:nvPr/>
          </p:nvGrpSpPr>
          <p:grpSpPr>
            <a:xfrm>
              <a:off x="353120" y="4611214"/>
              <a:ext cx="4254647" cy="1463302"/>
              <a:chOff x="338674" y="1529770"/>
              <a:chExt cx="4254647" cy="1463302"/>
            </a:xfrm>
          </p:grpSpPr>
          <p:grpSp>
            <p:nvGrpSpPr>
              <p:cNvPr id="618" name="Group 617">
                <a:extLst>
                  <a:ext uri="{FF2B5EF4-FFF2-40B4-BE49-F238E27FC236}">
                    <a16:creationId xmlns:a16="http://schemas.microsoft.com/office/drawing/2014/main" id="{0F3D96BE-6664-4D71-B684-5ABF5326A657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620" name="TextBox 619">
                  <a:extLst>
                    <a:ext uri="{FF2B5EF4-FFF2-40B4-BE49-F238E27FC236}">
                      <a16:creationId xmlns:a16="http://schemas.microsoft.com/office/drawing/2014/main" id="{BF107826-DC0D-40F8-AC3C-53D652BD57B9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621" name="TextBox 620">
                  <a:extLst>
                    <a:ext uri="{FF2B5EF4-FFF2-40B4-BE49-F238E27FC236}">
                      <a16:creationId xmlns:a16="http://schemas.microsoft.com/office/drawing/2014/main" id="{C55C4BE1-A57A-4979-A307-0EFD6A53573B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619" name="L-Shape 618">
                <a:extLst>
                  <a:ext uri="{FF2B5EF4-FFF2-40B4-BE49-F238E27FC236}">
                    <a16:creationId xmlns:a16="http://schemas.microsoft.com/office/drawing/2014/main" id="{4F85D722-A374-4AD1-B61D-07A747541F27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sp>
        <p:nvSpPr>
          <p:cNvPr id="293" name="TextBox 292">
            <a:extLst>
              <a:ext uri="{FF2B5EF4-FFF2-40B4-BE49-F238E27FC236}">
                <a16:creationId xmlns:a16="http://schemas.microsoft.com/office/drawing/2014/main" id="{5DBA1761-C3D0-4BC2-95CD-05A69D87530E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31653936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E4504AD-62D0-49D3-8FF1-2A0F2FB888A3}"/>
              </a:ext>
            </a:extLst>
          </p:cNvPr>
          <p:cNvGrpSpPr/>
          <p:nvPr/>
        </p:nvGrpSpPr>
        <p:grpSpPr>
          <a:xfrm>
            <a:off x="-3392050" y="-2775898"/>
            <a:ext cx="20046824" cy="13121789"/>
            <a:chOff x="-3392050" y="-2775898"/>
            <a:chExt cx="20046824" cy="1312178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1756AD5-D554-47CF-A9F4-1D251998F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813206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6B47E-0C00-4985-9464-DC69CD78AEBE}"/>
                </a:ext>
              </a:extLst>
            </p:cNvPr>
            <p:cNvSpPr/>
            <p:nvPr/>
          </p:nvSpPr>
          <p:spPr>
            <a:xfrm>
              <a:off x="0" y="0"/>
              <a:ext cx="12191998" cy="10345891"/>
            </a:xfrm>
            <a:prstGeom prst="rect">
              <a:avLst/>
            </a:prstGeom>
            <a:solidFill>
              <a:srgbClr val="262262">
                <a:alpha val="9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4967168-B608-4DCD-A741-283B68D3CE74}"/>
                </a:ext>
              </a:extLst>
            </p:cNvPr>
            <p:cNvSpPr/>
            <p:nvPr/>
          </p:nvSpPr>
          <p:spPr>
            <a:xfrm>
              <a:off x="0" y="0"/>
              <a:ext cx="12192000" cy="6866021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  <a:gd name="connsiteX4" fmla="*/ 0 w 12192000"/>
                <a:gd name="connsiteY4" fmla="*/ 0 h 6858000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6858000 h 6866021"/>
                <a:gd name="connsiteX5" fmla="*/ 0 w 12192000"/>
                <a:gd name="connsiteY5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7475621 w 12192000"/>
                <a:gd name="connsiteY3" fmla="*/ 6866021 h 6866021"/>
                <a:gd name="connsiteX4" fmla="*/ 6304547 w 12192000"/>
                <a:gd name="connsiteY4" fmla="*/ 6866021 h 6866021"/>
                <a:gd name="connsiteX5" fmla="*/ 0 w 12192000"/>
                <a:gd name="connsiteY5" fmla="*/ 0 h 686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6866021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7475621" y="6866021"/>
                  </a:lnTo>
                  <a:lnTo>
                    <a:pt x="6304547" y="68660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217C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87123119-3A60-4019-8FB2-5C1569586DFF}"/>
                </a:ext>
              </a:extLst>
            </p:cNvPr>
            <p:cNvSpPr/>
            <p:nvPr/>
          </p:nvSpPr>
          <p:spPr>
            <a:xfrm rot="10800000">
              <a:off x="6978315" y="-2"/>
              <a:ext cx="5213683" cy="4325727"/>
            </a:xfrm>
            <a:prstGeom prst="rtTriangle">
              <a:avLst/>
            </a:pr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172">
              <a:extLst>
                <a:ext uri="{FF2B5EF4-FFF2-40B4-BE49-F238E27FC236}">
                  <a16:creationId xmlns:a16="http://schemas.microsoft.com/office/drawing/2014/main" id="{2B798FC1-E825-4A4F-90DB-267DC45A4662}"/>
                </a:ext>
              </a:extLst>
            </p:cNvPr>
            <p:cNvSpPr/>
            <p:nvPr/>
          </p:nvSpPr>
          <p:spPr>
            <a:xfrm rot="2382618">
              <a:off x="1605186" y="2043172"/>
              <a:ext cx="14670061" cy="1395943"/>
            </a:xfrm>
            <a:prstGeom prst="rect">
              <a:avLst/>
            </a:prstGeom>
            <a:solidFill>
              <a:schemeClr val="bg1">
                <a:lumMod val="85000"/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DB56840-71D8-494B-A5FE-C7B657ABC1F4}"/>
                </a:ext>
              </a:extLst>
            </p:cNvPr>
            <p:cNvCxnSpPr>
              <a:cxnSpLocks/>
            </p:cNvCxnSpPr>
            <p:nvPr/>
          </p:nvCxnSpPr>
          <p:spPr>
            <a:xfrm>
              <a:off x="3556645" y="-2288057"/>
              <a:ext cx="6088667" cy="5029200"/>
            </a:xfrm>
            <a:prstGeom prst="line">
              <a:avLst/>
            </a:prstGeom>
            <a:ln w="57150">
              <a:solidFill>
                <a:schemeClr val="bg1">
                  <a:lumMod val="6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D23A6E7-227E-4C90-8EFF-2E6EB9EDC493}"/>
                </a:ext>
              </a:extLst>
            </p:cNvPr>
            <p:cNvCxnSpPr>
              <a:cxnSpLocks/>
            </p:cNvCxnSpPr>
            <p:nvPr/>
          </p:nvCxnSpPr>
          <p:spPr>
            <a:xfrm>
              <a:off x="10566107" y="4066032"/>
              <a:ext cx="6088667" cy="5029200"/>
            </a:xfrm>
            <a:prstGeom prst="line">
              <a:avLst/>
            </a:prstGeom>
            <a:ln w="57150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AB434C-52B4-440F-A19F-DF6ED98ED550}"/>
                </a:ext>
              </a:extLst>
            </p:cNvPr>
            <p:cNvCxnSpPr>
              <a:cxnSpLocks/>
            </p:cNvCxnSpPr>
            <p:nvPr/>
          </p:nvCxnSpPr>
          <p:spPr>
            <a:xfrm>
              <a:off x="-777538" y="-2775898"/>
              <a:ext cx="4744566" cy="4938759"/>
            </a:xfrm>
            <a:prstGeom prst="line">
              <a:avLst/>
            </a:prstGeom>
            <a:ln w="3175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5DEC841-CA17-450F-8526-0EB783239661}"/>
                </a:ext>
              </a:extLst>
            </p:cNvPr>
            <p:cNvCxnSpPr>
              <a:cxnSpLocks/>
            </p:cNvCxnSpPr>
            <p:nvPr/>
          </p:nvCxnSpPr>
          <p:spPr>
            <a:xfrm>
              <a:off x="-3392050" y="-613034"/>
              <a:ext cx="10517722" cy="10958925"/>
            </a:xfrm>
            <a:prstGeom prst="line">
              <a:avLst/>
            </a:prstGeom>
            <a:ln w="3175">
              <a:solidFill>
                <a:schemeClr val="bg1">
                  <a:lumMod val="8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139C39A-7F52-4265-89B3-F9E19D7B853E}"/>
              </a:ext>
            </a:extLst>
          </p:cNvPr>
          <p:cNvGrpSpPr/>
          <p:nvPr/>
        </p:nvGrpSpPr>
        <p:grpSpPr>
          <a:xfrm>
            <a:off x="-593558" y="6282758"/>
            <a:ext cx="651751" cy="288627"/>
            <a:chOff x="122738" y="6128267"/>
            <a:chExt cx="1000608" cy="443118"/>
          </a:xfrm>
        </p:grpSpPr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42680F0-8684-42E6-8A62-50DE46CA1081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E2A3E481-A68B-4574-A84A-ED179FD90F21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DE9DEC56-85EB-45E8-BB6A-86DE12952C59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D07D2AF-EC7D-4178-8A13-88B250A6EDBA}"/>
              </a:ext>
            </a:extLst>
          </p:cNvPr>
          <p:cNvGrpSpPr/>
          <p:nvPr/>
        </p:nvGrpSpPr>
        <p:grpSpPr>
          <a:xfrm>
            <a:off x="-227840" y="6282758"/>
            <a:ext cx="651751" cy="288627"/>
            <a:chOff x="122738" y="6128267"/>
            <a:chExt cx="1000608" cy="443118"/>
          </a:xfrm>
        </p:grpSpPr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D00062E-EA1C-4D49-98E9-F23A5F8B971A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9FEB1D0-0A89-43EE-A4B4-2C3440AE50FE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4E59F96-FF5A-4C62-B079-A1FABFEB1C71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8A6129B-A0B9-4E93-BFC6-B3DA92C08268}"/>
              </a:ext>
            </a:extLst>
          </p:cNvPr>
          <p:cNvGrpSpPr/>
          <p:nvPr/>
        </p:nvGrpSpPr>
        <p:grpSpPr>
          <a:xfrm>
            <a:off x="143799" y="6282758"/>
            <a:ext cx="651751" cy="288627"/>
            <a:chOff x="122738" y="6128267"/>
            <a:chExt cx="1000608" cy="443118"/>
          </a:xfrm>
        </p:grpSpPr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DECB628-4982-4E43-BD11-A995DE15C003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5F02A59-D274-4C11-BB83-AF8862499294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BD27623B-F76D-4B3E-AEB4-9B8E1BB4BF3E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757E977-F420-4BC2-BCFC-B02517BED78B}"/>
              </a:ext>
            </a:extLst>
          </p:cNvPr>
          <p:cNvSpPr/>
          <p:nvPr/>
        </p:nvSpPr>
        <p:spPr>
          <a:xfrm rot="1829776">
            <a:off x="65477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7B3AB51-DEAC-4CCC-8CBD-9BC031C9C462}"/>
              </a:ext>
            </a:extLst>
          </p:cNvPr>
          <p:cNvSpPr/>
          <p:nvPr/>
        </p:nvSpPr>
        <p:spPr>
          <a:xfrm rot="1829776">
            <a:off x="53319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3292023-3969-4336-8AFE-90E1001DEC25}"/>
              </a:ext>
            </a:extLst>
          </p:cNvPr>
          <p:cNvSpPr/>
          <p:nvPr/>
        </p:nvSpPr>
        <p:spPr>
          <a:xfrm rot="1829776">
            <a:off x="77635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4D8A211-3CDB-457F-8394-3B766CF82804}"/>
              </a:ext>
            </a:extLst>
          </p:cNvPr>
          <p:cNvSpPr/>
          <p:nvPr/>
        </p:nvSpPr>
        <p:spPr>
          <a:xfrm rot="1829776">
            <a:off x="102049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25C4482-54A0-409A-9775-AB577DAFD151}"/>
              </a:ext>
            </a:extLst>
          </p:cNvPr>
          <p:cNvSpPr/>
          <p:nvPr/>
        </p:nvSpPr>
        <p:spPr>
          <a:xfrm rot="1829776">
            <a:off x="89891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6E469F7-D636-4F79-83B6-5AC45853189F}"/>
              </a:ext>
            </a:extLst>
          </p:cNvPr>
          <p:cNvSpPr/>
          <p:nvPr/>
        </p:nvSpPr>
        <p:spPr>
          <a:xfrm rot="1829776">
            <a:off x="114207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F30BD9C-D701-4DA4-AFCE-A694203F024F}"/>
              </a:ext>
            </a:extLst>
          </p:cNvPr>
          <p:cNvSpPr/>
          <p:nvPr/>
        </p:nvSpPr>
        <p:spPr>
          <a:xfrm rot="1829776">
            <a:off x="139213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38B0CD77-B5DE-4E48-9790-089B10234A89}"/>
              </a:ext>
            </a:extLst>
          </p:cNvPr>
          <p:cNvSpPr/>
          <p:nvPr/>
        </p:nvSpPr>
        <p:spPr>
          <a:xfrm rot="1829776">
            <a:off x="127055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1E0ACA5-8B6A-4265-ACB8-FF141A2900C7}"/>
              </a:ext>
            </a:extLst>
          </p:cNvPr>
          <p:cNvSpPr/>
          <p:nvPr/>
        </p:nvSpPr>
        <p:spPr>
          <a:xfrm rot="1829776">
            <a:off x="151371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3C4082-B8B1-4996-B0D8-9BE3BA6DCF3E}"/>
              </a:ext>
            </a:extLst>
          </p:cNvPr>
          <p:cNvGrpSpPr/>
          <p:nvPr/>
        </p:nvGrpSpPr>
        <p:grpSpPr>
          <a:xfrm>
            <a:off x="1647073" y="6282758"/>
            <a:ext cx="11490223" cy="291915"/>
            <a:chOff x="1647073" y="6282758"/>
            <a:chExt cx="11490223" cy="291915"/>
          </a:xfrm>
          <a:gradFill flip="none" rotWithShape="1">
            <a:gsLst>
              <a:gs pos="21000">
                <a:schemeClr val="bg1">
                  <a:alpha val="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7000"/>
                </a:schemeClr>
              </a:gs>
            </a:gsLst>
            <a:lin ang="10800000" scaled="1"/>
            <a:tileRect/>
          </a:gradFill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AB53AD1B-E093-4943-9F39-9386AE0B5D98}"/>
                </a:ext>
              </a:extLst>
            </p:cNvPr>
            <p:cNvGrpSpPr/>
            <p:nvPr/>
          </p:nvGrpSpPr>
          <p:grpSpPr>
            <a:xfrm>
              <a:off x="1647073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4BCD35FC-595F-47C5-AC7C-3E0717C9DC6A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61AD4C4D-195B-43BC-BB76-35716D9CE611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D37B6305-C320-491B-B9EA-4D646AC2BC78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D4A6CFF-E3AE-4AA8-8626-C07A41C1AB78}"/>
                </a:ext>
              </a:extLst>
            </p:cNvPr>
            <p:cNvGrpSpPr/>
            <p:nvPr/>
          </p:nvGrpSpPr>
          <p:grpSpPr>
            <a:xfrm>
              <a:off x="2012791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EDE35BA1-A331-4164-BF0B-D35D9B7CABB0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94426F5C-DE0F-410B-91FD-DAD1C5A6B0AE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02FC70AA-E73C-41D8-B053-DE301B04310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2363DB6-7CA8-40CE-ABE2-49A9E08FF17C}"/>
                </a:ext>
              </a:extLst>
            </p:cNvPr>
            <p:cNvGrpSpPr/>
            <p:nvPr/>
          </p:nvGrpSpPr>
          <p:grpSpPr>
            <a:xfrm>
              <a:off x="2384430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065B572-F50B-4CA9-A33C-094A488596C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A113E979-E343-4153-8A6C-417BC43588EB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0DC7EBD6-8849-4F5D-8D38-8B09BE69FC4F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3A11235-53C6-47E9-945A-A9152285B8DA}"/>
                </a:ext>
              </a:extLst>
            </p:cNvPr>
            <p:cNvGrpSpPr/>
            <p:nvPr/>
          </p:nvGrpSpPr>
          <p:grpSpPr>
            <a:xfrm>
              <a:off x="2773828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539041C1-5AFD-4833-A58E-CB321EF8A00B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E558D6E-1103-4470-9735-7392AC490ACC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238A3BF7-17E4-45CB-8461-FB44B070ACE9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6B1AD41-A708-4A70-9D9B-7AA2A15B451E}"/>
                </a:ext>
              </a:extLst>
            </p:cNvPr>
            <p:cNvGrpSpPr/>
            <p:nvPr/>
          </p:nvGrpSpPr>
          <p:grpSpPr>
            <a:xfrm>
              <a:off x="3139546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846F0182-0FA8-46F5-B2BA-97D0C277CB08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23707F44-8095-46A5-84F9-0541D9D459DD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AEE16132-523B-4FFA-AB8B-1898881BAEE3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A8B020B4-60E1-4A60-B78F-FB243FB0EFA3}"/>
                </a:ext>
              </a:extLst>
            </p:cNvPr>
            <p:cNvGrpSpPr/>
            <p:nvPr/>
          </p:nvGrpSpPr>
          <p:grpSpPr>
            <a:xfrm>
              <a:off x="3511185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F2DF2FB7-2262-41F1-B87E-DF8AC03E454F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FEF245CA-0B10-4D26-8743-9ED2358B35F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07478DD9-C2C3-4C2B-85CA-CD0C21B19EE4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DE6A0BA-3F71-40B2-9E03-4B1BB881D990}"/>
                </a:ext>
              </a:extLst>
            </p:cNvPr>
            <p:cNvGrpSpPr/>
            <p:nvPr/>
          </p:nvGrpSpPr>
          <p:grpSpPr>
            <a:xfrm>
              <a:off x="3887704" y="6282758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9E307CB0-0EFE-4289-8790-8A854F81A4C5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C86F5390-CEA5-46AE-8F90-3FC4616F59AB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A433FA93-825E-4E39-B99E-EA8ED0102A04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34B6FC45-F48A-4A69-B83C-88FD9C81CAF9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09B096C0-E4F9-402A-AF6B-8B1AD5EA0B8F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E7DB4F00-B741-4000-890D-F572668C196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90910185-1077-443C-B6FC-D320AC03D3B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D231B44E-6EDF-4BDA-995B-B8B01B1841F0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232C9825-4834-4A7C-A6BE-782F72A6D090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58D497B2-24A8-4C65-A592-17CF46980B5A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A4B0837E-AC69-44C6-8B81-DAB762A8440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7081B0AB-A09A-461A-BA9A-E67236FF7570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D2D140E-F04C-4906-9BC5-9BC339252B0A}"/>
                </a:ext>
              </a:extLst>
            </p:cNvPr>
            <p:cNvGrpSpPr/>
            <p:nvPr/>
          </p:nvGrpSpPr>
          <p:grpSpPr>
            <a:xfrm>
              <a:off x="5014459" y="6282758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93560DA3-9939-46AE-BBD3-1F60D912DC8E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77D4DCED-3BAF-4556-82EB-849F934077ED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82242A7E-E8EE-41DF-8AAB-43BD3B6C86A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DC9AB2A7-91DD-4F08-9B33-2E72C200F93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8B111644-C44B-4F3A-87E5-6B38C8A8C43C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1A17CDFF-A53C-4F58-A736-95892705E869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99520DD4-CBE1-4E9F-9DC5-D9C457B10400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1DBDA718-8CAD-4220-80F2-78218EDFF22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D38099BF-B883-4D32-94B5-1E48CBF0FF2B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700ADF69-C859-47A3-A387-4EBDA3B0DED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10ED736A-27EE-47E3-AF36-C136EA96FB68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562C661D-6B6A-4A87-80E2-27860473A51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461BAE3-6EE7-49D7-B817-79E7AE61E071}"/>
                </a:ext>
              </a:extLst>
            </p:cNvPr>
            <p:cNvGrpSpPr/>
            <p:nvPr/>
          </p:nvGrpSpPr>
          <p:grpSpPr>
            <a:xfrm>
              <a:off x="6140171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4A191C09-D4BA-4139-BFEE-6C1C1BAF2D72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048342B3-1145-46CA-B8D4-066493E67CED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E997F254-6BBB-4F71-B217-503B5B7B1084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2D0620D1-575E-4739-9E63-482B1EBFC192}"/>
                </a:ext>
              </a:extLst>
            </p:cNvPr>
            <p:cNvGrpSpPr/>
            <p:nvPr/>
          </p:nvGrpSpPr>
          <p:grpSpPr>
            <a:xfrm>
              <a:off x="6505889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A735182-4F8F-4E2C-B7BB-F9C0DE61459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9F035B8-DB75-445C-8ED3-43E0D65CF196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B05B112C-00AA-409E-B06A-267CE77C28CB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4AE2689-B3EC-4B06-9141-F6D15FE9D90B}"/>
                </a:ext>
              </a:extLst>
            </p:cNvPr>
            <p:cNvGrpSpPr/>
            <p:nvPr/>
          </p:nvGrpSpPr>
          <p:grpSpPr>
            <a:xfrm>
              <a:off x="6877528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76385A0F-8BC3-48CB-B8D8-1E3E9729FF27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670C9217-2058-45C3-9952-E0F37607EBFE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B14E6F07-6E00-4343-A9EC-6C53475F4842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CC8B7707-A508-4A6F-B670-2BB155AFFC85}"/>
                </a:ext>
              </a:extLst>
            </p:cNvPr>
            <p:cNvGrpSpPr/>
            <p:nvPr/>
          </p:nvGrpSpPr>
          <p:grpSpPr>
            <a:xfrm>
              <a:off x="7266926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4B6137F8-DD60-48CC-9229-F44D50A586A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0AEEC992-DA6C-438C-8981-0DDC7C0DA885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8D816AB7-2E1A-4E43-AFEA-DA24451D262D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84B6B2A-6597-4BAC-AE43-2B585A513FC5}"/>
                </a:ext>
              </a:extLst>
            </p:cNvPr>
            <p:cNvGrpSpPr/>
            <p:nvPr/>
          </p:nvGrpSpPr>
          <p:grpSpPr>
            <a:xfrm>
              <a:off x="7632644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07CDF531-1892-467F-8F14-9AD1765CA747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1028FEF9-4AF4-4F36-87B9-6D5694AD03B7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4BA4909B-6ED1-4E37-B186-6EAF92EBB8F0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8CA7399-A4A0-401A-8203-01232357C69E}"/>
                </a:ext>
              </a:extLst>
            </p:cNvPr>
            <p:cNvGrpSpPr/>
            <p:nvPr/>
          </p:nvGrpSpPr>
          <p:grpSpPr>
            <a:xfrm>
              <a:off x="8004283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6A6A87EB-5221-47B0-A41D-13F3215A8613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FADDE34D-D3BA-4BDA-ABC9-783A64555CFE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94E6FE74-884A-43E4-B269-3F5D9046A69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416DE4D-07BA-4102-842C-0E0F2FE9767C}"/>
                </a:ext>
              </a:extLst>
            </p:cNvPr>
            <p:cNvSpPr/>
            <p:nvPr/>
          </p:nvSpPr>
          <p:spPr>
            <a:xfrm rot="1829776">
              <a:off x="850238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1EB3FED-FF29-4B11-BD35-52AE208B4FEF}"/>
                </a:ext>
              </a:extLst>
            </p:cNvPr>
            <p:cNvSpPr/>
            <p:nvPr/>
          </p:nvSpPr>
          <p:spPr>
            <a:xfrm rot="1829776">
              <a:off x="838080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515254D-298D-4591-8513-E9CCF129CE09}"/>
                </a:ext>
              </a:extLst>
            </p:cNvPr>
            <p:cNvSpPr/>
            <p:nvPr/>
          </p:nvSpPr>
          <p:spPr>
            <a:xfrm rot="1829776">
              <a:off x="862396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E098680-53CA-465E-9D4D-BE6B91705FE1}"/>
                </a:ext>
              </a:extLst>
            </p:cNvPr>
            <p:cNvSpPr/>
            <p:nvPr/>
          </p:nvSpPr>
          <p:spPr>
            <a:xfrm rot="1829776">
              <a:off x="886810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432119C-2CC5-42F5-8D4A-341639BA9334}"/>
                </a:ext>
              </a:extLst>
            </p:cNvPr>
            <p:cNvSpPr/>
            <p:nvPr/>
          </p:nvSpPr>
          <p:spPr>
            <a:xfrm rot="1829776">
              <a:off x="874652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E6A8157-5E23-4E40-B77A-B5EE6A361442}"/>
                </a:ext>
              </a:extLst>
            </p:cNvPr>
            <p:cNvSpPr/>
            <p:nvPr/>
          </p:nvSpPr>
          <p:spPr>
            <a:xfrm rot="1829776">
              <a:off x="898968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24426C7-CA1D-45B7-9563-04727E1D98B9}"/>
                </a:ext>
              </a:extLst>
            </p:cNvPr>
            <p:cNvSpPr/>
            <p:nvPr/>
          </p:nvSpPr>
          <p:spPr>
            <a:xfrm rot="1829776">
              <a:off x="923973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F3C82C1-A102-4087-BB42-495713A8A968}"/>
                </a:ext>
              </a:extLst>
            </p:cNvPr>
            <p:cNvSpPr/>
            <p:nvPr/>
          </p:nvSpPr>
          <p:spPr>
            <a:xfrm rot="1829776">
              <a:off x="911815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2220527-B6B0-4091-A599-0E6AF1431AF2}"/>
                </a:ext>
              </a:extLst>
            </p:cNvPr>
            <p:cNvSpPr/>
            <p:nvPr/>
          </p:nvSpPr>
          <p:spPr>
            <a:xfrm rot="1829776">
              <a:off x="936131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2B78A04E-7B7B-45DF-8C55-2719B1323999}"/>
                </a:ext>
              </a:extLst>
            </p:cNvPr>
            <p:cNvGrpSpPr/>
            <p:nvPr/>
          </p:nvGrpSpPr>
          <p:grpSpPr>
            <a:xfrm>
              <a:off x="9507557" y="6286046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9E72EF6C-5D55-470B-AC3B-AFAF20FAB62A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1D00B046-1ED6-44C9-AD18-92EA1AF32CB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4F191F18-3A81-4208-891A-AF919F95998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96191F2C-559F-4FF2-91E1-D748D0283B2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8980EBD9-3E75-4028-9550-E2518384A209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3CF2E6A0-73A9-4CEF-A6C6-08F314B2AD6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D23DF0CE-6A1B-4B6C-AFE6-600EA7569B94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78F8D8EB-BDA5-4978-93DC-CB5747B0063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763608E6-E8FC-4AB1-A352-668D7FEE01B6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05621794-862D-4856-92C6-571649B5381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C49D9EEB-BEBE-4815-AE63-3CFE246BC9F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5D30E74D-5A7F-4FCC-BF9A-B0A852E471C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9040E71D-909D-4E7E-BDE2-5975BF20CF21}"/>
                </a:ext>
              </a:extLst>
            </p:cNvPr>
            <p:cNvGrpSpPr/>
            <p:nvPr/>
          </p:nvGrpSpPr>
          <p:grpSpPr>
            <a:xfrm>
              <a:off x="10621433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DC5BD3A-21D4-4EE4-9889-BF553CAC5777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890D9A2-D151-4CE1-98EC-0BE6C2B88023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A5E32809-34F5-4E59-BEDC-CED6AB77B18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531354C4-E533-454A-BC4F-754E1CB85F02}"/>
                </a:ext>
              </a:extLst>
            </p:cNvPr>
            <p:cNvGrpSpPr/>
            <p:nvPr/>
          </p:nvGrpSpPr>
          <p:grpSpPr>
            <a:xfrm>
              <a:off x="10987151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4C107023-DC85-4A4F-BBFD-92EFEAFD8F29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E6E0949-60C2-48AE-83E1-EB39928B5CA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9FE9858-A5C8-495E-AE9B-90555AFC7E57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A42DDEE4-A7F5-4DEB-8927-E94F09D5BC07}"/>
                </a:ext>
              </a:extLst>
            </p:cNvPr>
            <p:cNvGrpSpPr/>
            <p:nvPr/>
          </p:nvGrpSpPr>
          <p:grpSpPr>
            <a:xfrm>
              <a:off x="11358790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919E4C3F-AFE4-499D-A0EC-DA81D95833F3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85AA96B-201B-4701-8C48-AE5DB09FE20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01B2E21-8868-4D71-86E6-C87582B64B15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569D519-BAFC-49E9-8152-F8E953319529}"/>
                </a:ext>
              </a:extLst>
            </p:cNvPr>
            <p:cNvSpPr/>
            <p:nvPr/>
          </p:nvSpPr>
          <p:spPr>
            <a:xfrm rot="1829776">
              <a:off x="1186976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08EEACB-CE48-4051-8ACA-5808A3B1C7E7}"/>
                </a:ext>
              </a:extLst>
            </p:cNvPr>
            <p:cNvSpPr/>
            <p:nvPr/>
          </p:nvSpPr>
          <p:spPr>
            <a:xfrm rot="1829776">
              <a:off x="1174818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73932CB-E2AB-44C5-A5FA-47B62375AC79}"/>
                </a:ext>
              </a:extLst>
            </p:cNvPr>
            <p:cNvSpPr/>
            <p:nvPr/>
          </p:nvSpPr>
          <p:spPr>
            <a:xfrm rot="1829776">
              <a:off x="1199134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36CD5D0-9284-448E-BE3A-B98FC2C2F7AD}"/>
                </a:ext>
              </a:extLst>
            </p:cNvPr>
            <p:cNvSpPr/>
            <p:nvPr/>
          </p:nvSpPr>
          <p:spPr>
            <a:xfrm rot="1829776">
              <a:off x="1223548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7879D37-6977-4407-9960-DDF3096F42AB}"/>
                </a:ext>
              </a:extLst>
            </p:cNvPr>
            <p:cNvSpPr/>
            <p:nvPr/>
          </p:nvSpPr>
          <p:spPr>
            <a:xfrm rot="1829776">
              <a:off x="1211390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B8EEC1F7-6A99-4D4E-BB96-0237F0358FBC}"/>
                </a:ext>
              </a:extLst>
            </p:cNvPr>
            <p:cNvSpPr/>
            <p:nvPr/>
          </p:nvSpPr>
          <p:spPr>
            <a:xfrm rot="1829776">
              <a:off x="1235706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04CC4C6-25E7-45C7-B42E-5A933AD40562}"/>
                </a:ext>
              </a:extLst>
            </p:cNvPr>
            <p:cNvSpPr/>
            <p:nvPr/>
          </p:nvSpPr>
          <p:spPr>
            <a:xfrm rot="1829776">
              <a:off x="1260712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8AC9C54-1970-4F4C-9439-8A7ECD9436CA}"/>
                </a:ext>
              </a:extLst>
            </p:cNvPr>
            <p:cNvSpPr/>
            <p:nvPr/>
          </p:nvSpPr>
          <p:spPr>
            <a:xfrm rot="1829776">
              <a:off x="1248554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441ABB9-E8B1-4693-9158-84B6B6A59DDD}"/>
                </a:ext>
              </a:extLst>
            </p:cNvPr>
            <p:cNvSpPr/>
            <p:nvPr/>
          </p:nvSpPr>
          <p:spPr>
            <a:xfrm rot="1829776">
              <a:off x="1272870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98DE414-C1C9-47A5-BF24-9E318AC4EA83}"/>
              </a:ext>
            </a:extLst>
          </p:cNvPr>
          <p:cNvGrpSpPr/>
          <p:nvPr/>
        </p:nvGrpSpPr>
        <p:grpSpPr>
          <a:xfrm flipH="1">
            <a:off x="275165" y="913487"/>
            <a:ext cx="1499590" cy="664091"/>
            <a:chOff x="122738" y="6128267"/>
            <a:chExt cx="1000608" cy="443118"/>
          </a:xfrm>
          <a:solidFill>
            <a:schemeClr val="bg1"/>
          </a:solidFill>
        </p:grpSpPr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78198740-6503-4596-856B-6B7DC362799D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FBAD8C5E-DF29-4B34-930F-E79203724B1A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ECB6725C-DA3B-4136-93FA-FC037CEEA592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2" name="TextBox 161">
            <a:extLst>
              <a:ext uri="{FF2B5EF4-FFF2-40B4-BE49-F238E27FC236}">
                <a16:creationId xmlns:a16="http://schemas.microsoft.com/office/drawing/2014/main" id="{8F19DE85-F93B-46BE-A9DA-88C2CBC80AB2}"/>
              </a:ext>
            </a:extLst>
          </p:cNvPr>
          <p:cNvSpPr txBox="1"/>
          <p:nvPr/>
        </p:nvSpPr>
        <p:spPr>
          <a:xfrm>
            <a:off x="493829" y="2326288"/>
            <a:ext cx="59547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Sim Font" pitchFamily="50" charset="0"/>
              </a:rPr>
              <a:t>Sample </a:t>
            </a:r>
            <a:r>
              <a:rPr lang="en-US" sz="6000" dirty="0">
                <a:solidFill>
                  <a:srgbClr val="ED217C"/>
                </a:solidFill>
                <a:latin typeface="Sim Font" pitchFamily="50" charset="0"/>
              </a:rPr>
              <a:t>Page</a:t>
            </a:r>
            <a:r>
              <a:rPr lang="en-US" sz="6000" dirty="0">
                <a:solidFill>
                  <a:schemeClr val="bg1"/>
                </a:solidFill>
                <a:latin typeface="Sim Font" pitchFamily="50" charset="0"/>
              </a:rPr>
              <a:t> </a:t>
            </a:r>
            <a:r>
              <a:rPr lang="en-US" sz="6000" dirty="0">
                <a:solidFill>
                  <a:srgbClr val="ED217C"/>
                </a:solidFill>
                <a:latin typeface="Sim Font" pitchFamily="50" charset="0"/>
              </a:rPr>
              <a:t>4</a:t>
            </a:r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154F1221-41A1-4079-88CC-3E04D77ABAA8}"/>
              </a:ext>
            </a:extLst>
          </p:cNvPr>
          <p:cNvGrpSpPr/>
          <p:nvPr/>
        </p:nvGrpSpPr>
        <p:grpSpPr>
          <a:xfrm>
            <a:off x="671672" y="4142031"/>
            <a:ext cx="4075690" cy="1793301"/>
            <a:chOff x="671672" y="4013072"/>
            <a:chExt cx="4075690" cy="179330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3DBB195-F93C-4427-817A-9B435545B400}"/>
                </a:ext>
              </a:extLst>
            </p:cNvPr>
            <p:cNvGrpSpPr/>
            <p:nvPr/>
          </p:nvGrpSpPr>
          <p:grpSpPr>
            <a:xfrm>
              <a:off x="671672" y="4013072"/>
              <a:ext cx="4075690" cy="456054"/>
              <a:chOff x="702365" y="4013072"/>
              <a:chExt cx="4075690" cy="456054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DE9A643B-558C-45FD-BC07-91F7B6CFDE16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2" name="Arrow: Pentagon 1">
                  <a:extLst>
                    <a:ext uri="{FF2B5EF4-FFF2-40B4-BE49-F238E27FC236}">
                      <a16:creationId xmlns:a16="http://schemas.microsoft.com/office/drawing/2014/main" id="{DCD1D095-3F7B-4C9C-A2A3-2F1A42B770B8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1121D7F1-E0DA-48ED-B730-67C6C43E5F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3EF76CBD-EA98-4709-88F4-22C69B5E70CF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6A95F940-46E4-4C71-BEA4-C953D0E8691E}"/>
                </a:ext>
              </a:extLst>
            </p:cNvPr>
            <p:cNvGrpSpPr/>
            <p:nvPr/>
          </p:nvGrpSpPr>
          <p:grpSpPr>
            <a:xfrm>
              <a:off x="671672" y="4681695"/>
              <a:ext cx="4075690" cy="456054"/>
              <a:chOff x="702365" y="4013072"/>
              <a:chExt cx="4075690" cy="456054"/>
            </a:xfrm>
          </p:grpSpPr>
          <p:grpSp>
            <p:nvGrpSpPr>
              <p:cNvPr id="168" name="Group 167">
                <a:extLst>
                  <a:ext uri="{FF2B5EF4-FFF2-40B4-BE49-F238E27FC236}">
                    <a16:creationId xmlns:a16="http://schemas.microsoft.com/office/drawing/2014/main" id="{9B06A927-E61F-4C81-AE12-314A6D003FAE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170" name="Arrow: Pentagon 169">
                  <a:extLst>
                    <a:ext uri="{FF2B5EF4-FFF2-40B4-BE49-F238E27FC236}">
                      <a16:creationId xmlns:a16="http://schemas.microsoft.com/office/drawing/2014/main" id="{BEC1E8EC-533F-404E-8BEF-9DD5307A2A37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71" name="Picture 170">
                  <a:extLst>
                    <a:ext uri="{FF2B5EF4-FFF2-40B4-BE49-F238E27FC236}">
                      <a16:creationId xmlns:a16="http://schemas.microsoft.com/office/drawing/2014/main" id="{FC69BFD4-9D83-49BA-A3C6-F2C7FFD0C0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6421F56F-C544-49A1-BD79-6C4A8D31E0BA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6BFFB67D-5CD3-4B02-9D95-9DBF8CDA0747}"/>
                </a:ext>
              </a:extLst>
            </p:cNvPr>
            <p:cNvGrpSpPr/>
            <p:nvPr/>
          </p:nvGrpSpPr>
          <p:grpSpPr>
            <a:xfrm>
              <a:off x="671672" y="5350319"/>
              <a:ext cx="4075690" cy="456054"/>
              <a:chOff x="702365" y="4013072"/>
              <a:chExt cx="4075690" cy="456054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4AA34D85-79D5-4250-957B-AEAB07A6565C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175" name="Arrow: Pentagon 174">
                  <a:extLst>
                    <a:ext uri="{FF2B5EF4-FFF2-40B4-BE49-F238E27FC236}">
                      <a16:creationId xmlns:a16="http://schemas.microsoft.com/office/drawing/2014/main" id="{074F905C-2297-4124-A08F-9DCB194E8836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76" name="Picture 175">
                  <a:extLst>
                    <a:ext uri="{FF2B5EF4-FFF2-40B4-BE49-F238E27FC236}">
                      <a16:creationId xmlns:a16="http://schemas.microsoft.com/office/drawing/2014/main" id="{5B1D3685-3F1A-4C99-B316-95EA039B17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74" name="TextBox 173">
                <a:extLst>
                  <a:ext uri="{FF2B5EF4-FFF2-40B4-BE49-F238E27FC236}">
                    <a16:creationId xmlns:a16="http://schemas.microsoft.com/office/drawing/2014/main" id="{36AA90B6-B8B4-4EA4-B048-C070D4AE1ECD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F8AC7CB3-85D4-4FE0-AB08-9A2AC9BFA6F3}"/>
              </a:ext>
            </a:extLst>
          </p:cNvPr>
          <p:cNvGrpSpPr/>
          <p:nvPr/>
        </p:nvGrpSpPr>
        <p:grpSpPr>
          <a:xfrm>
            <a:off x="4950148" y="4142031"/>
            <a:ext cx="4075690" cy="1793301"/>
            <a:chOff x="671672" y="4013072"/>
            <a:chExt cx="4075690" cy="1793301"/>
          </a:xfrm>
        </p:grpSpPr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C0C18D71-64E0-4896-9983-B8AEC99AA45D}"/>
                </a:ext>
              </a:extLst>
            </p:cNvPr>
            <p:cNvGrpSpPr/>
            <p:nvPr/>
          </p:nvGrpSpPr>
          <p:grpSpPr>
            <a:xfrm>
              <a:off x="671672" y="4013072"/>
              <a:ext cx="4075690" cy="456054"/>
              <a:chOff x="702365" y="4013072"/>
              <a:chExt cx="4075690" cy="456054"/>
            </a:xfrm>
          </p:grpSpPr>
          <p:grpSp>
            <p:nvGrpSpPr>
              <p:cNvPr id="195" name="Group 194">
                <a:extLst>
                  <a:ext uri="{FF2B5EF4-FFF2-40B4-BE49-F238E27FC236}">
                    <a16:creationId xmlns:a16="http://schemas.microsoft.com/office/drawing/2014/main" id="{9642C65A-03F2-4C6B-B05F-2C701EAECDD1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197" name="Arrow: Pentagon 196">
                  <a:extLst>
                    <a:ext uri="{FF2B5EF4-FFF2-40B4-BE49-F238E27FC236}">
                      <a16:creationId xmlns:a16="http://schemas.microsoft.com/office/drawing/2014/main" id="{DE0C82F8-0CEA-4A59-9E73-8FC43599F8D2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98" name="Picture 197">
                  <a:extLst>
                    <a:ext uri="{FF2B5EF4-FFF2-40B4-BE49-F238E27FC236}">
                      <a16:creationId xmlns:a16="http://schemas.microsoft.com/office/drawing/2014/main" id="{84CF6B8A-1617-472B-9EE0-3E72A09449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96" name="TextBox 195">
                <a:extLst>
                  <a:ext uri="{FF2B5EF4-FFF2-40B4-BE49-F238E27FC236}">
                    <a16:creationId xmlns:a16="http://schemas.microsoft.com/office/drawing/2014/main" id="{646B8AD7-D7E2-4F79-B621-1952D5F7717B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B03C729F-457B-49EB-91F5-818A9AAD0C63}"/>
                </a:ext>
              </a:extLst>
            </p:cNvPr>
            <p:cNvGrpSpPr/>
            <p:nvPr/>
          </p:nvGrpSpPr>
          <p:grpSpPr>
            <a:xfrm>
              <a:off x="671672" y="4681695"/>
              <a:ext cx="4075690" cy="456054"/>
              <a:chOff x="702365" y="4013072"/>
              <a:chExt cx="4075690" cy="456054"/>
            </a:xfrm>
          </p:grpSpPr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EB277BA0-6171-4102-8BED-7DBBDCAFA864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193" name="Arrow: Pentagon 192">
                  <a:extLst>
                    <a:ext uri="{FF2B5EF4-FFF2-40B4-BE49-F238E27FC236}">
                      <a16:creationId xmlns:a16="http://schemas.microsoft.com/office/drawing/2014/main" id="{4DF973D5-E5C2-484D-9C64-FD73D49BA577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94" name="Picture 193">
                  <a:extLst>
                    <a:ext uri="{FF2B5EF4-FFF2-40B4-BE49-F238E27FC236}">
                      <a16:creationId xmlns:a16="http://schemas.microsoft.com/office/drawing/2014/main" id="{CDFDF666-BBAF-4B52-BB98-E701ECEE10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EF877EC1-560D-44E2-B689-0E8B952303E3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B33E9A37-D510-4747-888C-8378B1783E67}"/>
                </a:ext>
              </a:extLst>
            </p:cNvPr>
            <p:cNvGrpSpPr/>
            <p:nvPr/>
          </p:nvGrpSpPr>
          <p:grpSpPr>
            <a:xfrm>
              <a:off x="671672" y="5350319"/>
              <a:ext cx="4075690" cy="456054"/>
              <a:chOff x="702365" y="4013072"/>
              <a:chExt cx="4075690" cy="456054"/>
            </a:xfrm>
          </p:grpSpPr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D2AE3379-B87E-41BF-869F-5A77D0BB5A4C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189" name="Arrow: Pentagon 188">
                  <a:extLst>
                    <a:ext uri="{FF2B5EF4-FFF2-40B4-BE49-F238E27FC236}">
                      <a16:creationId xmlns:a16="http://schemas.microsoft.com/office/drawing/2014/main" id="{F227837E-ECAB-43F8-BC58-0E2FADBE5E2C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90" name="Picture 189">
                  <a:extLst>
                    <a:ext uri="{FF2B5EF4-FFF2-40B4-BE49-F238E27FC236}">
                      <a16:creationId xmlns:a16="http://schemas.microsoft.com/office/drawing/2014/main" id="{FEDCBFF7-2349-4596-A1C6-20300122D2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88" name="TextBox 187">
                <a:extLst>
                  <a:ext uri="{FF2B5EF4-FFF2-40B4-BE49-F238E27FC236}">
                    <a16:creationId xmlns:a16="http://schemas.microsoft.com/office/drawing/2014/main" id="{F89DFBE7-6C03-4FF1-A127-D032C4574844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</p:grpSp>
      <p:sp>
        <p:nvSpPr>
          <p:cNvPr id="199" name="TextBox 198">
            <a:extLst>
              <a:ext uri="{FF2B5EF4-FFF2-40B4-BE49-F238E27FC236}">
                <a16:creationId xmlns:a16="http://schemas.microsoft.com/office/drawing/2014/main" id="{0EA53F35-67E5-4485-984A-CFF9744977AC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2564742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5864AE-7214-45C3-9521-CD415F17D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7032"/>
            <a:ext cx="12192000" cy="81320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A6A4AE4-19FF-4A1A-94E6-5C79F4997B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8000">
                <a:srgbClr val="262262">
                  <a:alpha val="95000"/>
                </a:srgbClr>
              </a:gs>
              <a:gs pos="0">
                <a:srgbClr val="262262">
                  <a:alpha val="99000"/>
                </a:srgbClr>
              </a:gs>
              <a:gs pos="100000">
                <a:srgbClr val="262262">
                  <a:alpha val="98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0356EDFF-FF22-4167-944E-12C188A2480F}"/>
              </a:ext>
            </a:extLst>
          </p:cNvPr>
          <p:cNvCxnSpPr>
            <a:cxnSpLocks/>
            <a:endCxn id="128" idx="2"/>
          </p:cNvCxnSpPr>
          <p:nvPr/>
        </p:nvCxnSpPr>
        <p:spPr>
          <a:xfrm>
            <a:off x="-631352" y="1755563"/>
            <a:ext cx="4407601" cy="4874781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788092A4-AB82-40FB-AEBF-1CD24E3A6784}"/>
              </a:ext>
            </a:extLst>
          </p:cNvPr>
          <p:cNvGrpSpPr/>
          <p:nvPr/>
        </p:nvGrpSpPr>
        <p:grpSpPr>
          <a:xfrm>
            <a:off x="-593558" y="6282758"/>
            <a:ext cx="13730854" cy="291915"/>
            <a:chOff x="-593558" y="6282758"/>
            <a:chExt cx="13730854" cy="29191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EFC9183-68AB-4969-B874-41DB23D05263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3C354C3-CDF9-44CB-AEE9-FA5A3BF41766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F0998BB1-D1B6-498B-89B7-81A4A5EE4CBB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CF3B18CF-F6F2-48BA-A3CE-1BF8CD2DF0F7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8932F4-7D55-4BE2-A3E6-4A285870602E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C79A1CBB-4325-42A9-9B32-AC394901A9DD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C4B601A5-4CA8-4457-9F95-4F391D73306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C22AFD8-DA89-4160-B5CE-E7248AC5CE55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975868D-8059-4FC6-B976-FC05F681023F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6E687A6C-EA30-46B9-A4EC-F094C1343572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E2EF472-864D-4378-B69C-7A9496E1A391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3BC03802-B3BC-42B9-8BE5-F93CFCE152B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B6B7685-DFED-44F7-B333-B76506D64945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1772E8E-1498-4BD7-AD4B-54DE374FBC23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123B1BE-3951-4EED-820C-D5673E7F16FF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F4EA2F-7791-45EB-8D6E-5C5546A73616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FC525D9-BC15-4E4D-8116-D6735FD5AD4B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88B431C-3B61-4FC7-BDB4-CAE93C88690B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96B1D99-8C17-4A0D-B04C-E978E9D49D15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5AB4E5-DF8E-406D-AB97-BCE7C4F5C11D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DB9057B-F0F8-433A-A5B4-F079AD77ED75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9C64243-AE45-4F0A-BA37-B310F853472A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2100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11000"/>
                  </a:schemeClr>
                </a:gs>
              </a:gsLst>
              <a:lin ang="10800000" scaled="1"/>
              <a:tileRect/>
            </a:gra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78603FAA-2277-4077-8A11-8A5DD6579AB2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F86FE62D-F160-4303-AC5C-3823E283607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EB024F8B-40CB-44B1-A4C3-EEEA578E87B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D47B2E7D-ADC4-49FD-9B99-445FF2E4B25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E5CCCD85-DC4C-49A0-87FC-84D90BDB8C20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CAD10C68-F80F-47FF-A1FA-CA0911FF242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F6BD54BD-A2C9-474A-A35F-B096DC8907A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918741A2-CC45-4E85-8B46-8C3291E5FDC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80A8EDB6-7DBA-473F-A7C5-B2A6686EFDCE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FE92D111-BBAC-4170-9670-0871D50D645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5BEDB113-77F6-444C-AE9B-FC034EEBA24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031B432B-A28C-4D49-BA56-C0F29A047012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8E911869-774B-4984-95D8-5A9AF7FF91FD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9A7C0F21-C727-468B-8819-1AD000AB71F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6902A1C5-B304-46C0-9416-DC411202B78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C386DD92-CB2F-4E33-9448-824F8F624A0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B8CD35A9-63DB-48C1-97ED-C3775EBE6646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E4210808-620F-449F-A906-C2B9275740D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E7836FC1-7018-42CB-BAA4-8CDB7BF2DE48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7184D485-CFCB-40EB-9938-EC0405BA73E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B7D92A26-66FA-484C-A9E9-6CA50986F817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650B5A15-E6E4-4A22-97F1-69C78D0444E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FBB542B6-DB7D-40C4-8E3F-38DF4C38ECD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DAD56A86-7ED9-455E-9542-2D13557747F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DB6606CD-36F4-4136-801E-1FC39BFEB1D5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115" name="Group 114">
                  <a:extLst>
                    <a:ext uri="{FF2B5EF4-FFF2-40B4-BE49-F238E27FC236}">
                      <a16:creationId xmlns:a16="http://schemas.microsoft.com/office/drawing/2014/main" id="{66711796-E11E-4887-93DB-8BCD9AD41A8C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24" name="Freeform: Shape 123">
                    <a:extLst>
                      <a:ext uri="{FF2B5EF4-FFF2-40B4-BE49-F238E27FC236}">
                        <a16:creationId xmlns:a16="http://schemas.microsoft.com/office/drawing/2014/main" id="{41D7042C-B51C-48D9-9C57-1FB5F0754E3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5" name="Freeform: Shape 124">
                    <a:extLst>
                      <a:ext uri="{FF2B5EF4-FFF2-40B4-BE49-F238E27FC236}">
                        <a16:creationId xmlns:a16="http://schemas.microsoft.com/office/drawing/2014/main" id="{387CCF72-153B-40E7-A929-91B3B9B80E8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17942700-B806-416D-A4F7-76F52EC05F8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21213F30-F1C2-4D01-ADBA-B5062C09227C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21" name="Freeform: Shape 120">
                    <a:extLst>
                      <a:ext uri="{FF2B5EF4-FFF2-40B4-BE49-F238E27FC236}">
                        <a16:creationId xmlns:a16="http://schemas.microsoft.com/office/drawing/2014/main" id="{82C08A92-F54C-40AF-A930-0491623EFAA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2" name="Freeform: Shape 121">
                    <a:extLst>
                      <a:ext uri="{FF2B5EF4-FFF2-40B4-BE49-F238E27FC236}">
                        <a16:creationId xmlns:a16="http://schemas.microsoft.com/office/drawing/2014/main" id="{E6D6B93D-6B34-4B1E-90AF-0E91990A128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" name="Freeform: Shape 122">
                    <a:extLst>
                      <a:ext uri="{FF2B5EF4-FFF2-40B4-BE49-F238E27FC236}">
                        <a16:creationId xmlns:a16="http://schemas.microsoft.com/office/drawing/2014/main" id="{D3E5F4C4-64B6-4EE7-8D10-8023400CED4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3A764130-D1B3-4D11-8D62-19893E349057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0B35C9FD-01A5-4E4C-9857-D9075955209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902902A9-E966-424F-8BFF-44726876615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0" name="Freeform: Shape 119">
                    <a:extLst>
                      <a:ext uri="{FF2B5EF4-FFF2-40B4-BE49-F238E27FC236}">
                        <a16:creationId xmlns:a16="http://schemas.microsoft.com/office/drawing/2014/main" id="{A10023E2-CF45-48AB-97B8-B4C52301DA2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A1B5D641-6078-4788-B482-C766271A97B1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AF91918A-8B7B-4B62-AD02-760F543637B6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12" name="Freeform: Shape 111">
                    <a:extLst>
                      <a:ext uri="{FF2B5EF4-FFF2-40B4-BE49-F238E27FC236}">
                        <a16:creationId xmlns:a16="http://schemas.microsoft.com/office/drawing/2014/main" id="{6689C395-DDE3-42EC-A09F-442A550AC63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3" name="Freeform: Shape 112">
                    <a:extLst>
                      <a:ext uri="{FF2B5EF4-FFF2-40B4-BE49-F238E27FC236}">
                        <a16:creationId xmlns:a16="http://schemas.microsoft.com/office/drawing/2014/main" id="{85F21B23-8C0C-4805-8B25-6C706B719EC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4" name="Freeform: Shape 113">
                    <a:extLst>
                      <a:ext uri="{FF2B5EF4-FFF2-40B4-BE49-F238E27FC236}">
                        <a16:creationId xmlns:a16="http://schemas.microsoft.com/office/drawing/2014/main" id="{0722329D-C3A0-4C6A-A23E-4255BD7AEF9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4" name="Group 103">
                  <a:extLst>
                    <a:ext uri="{FF2B5EF4-FFF2-40B4-BE49-F238E27FC236}">
                      <a16:creationId xmlns:a16="http://schemas.microsoft.com/office/drawing/2014/main" id="{7C546EED-10F5-4868-853B-13D7627424F4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09" name="Freeform: Shape 108">
                    <a:extLst>
                      <a:ext uri="{FF2B5EF4-FFF2-40B4-BE49-F238E27FC236}">
                        <a16:creationId xmlns:a16="http://schemas.microsoft.com/office/drawing/2014/main" id="{B7A02BC7-5710-4037-A585-670100BBF07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0" name="Freeform: Shape 109">
                    <a:extLst>
                      <a:ext uri="{FF2B5EF4-FFF2-40B4-BE49-F238E27FC236}">
                        <a16:creationId xmlns:a16="http://schemas.microsoft.com/office/drawing/2014/main" id="{85AAED4F-CCF9-49D1-98E6-FE2B9647B07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1" name="Freeform: Shape 110">
                    <a:extLst>
                      <a:ext uri="{FF2B5EF4-FFF2-40B4-BE49-F238E27FC236}">
                        <a16:creationId xmlns:a16="http://schemas.microsoft.com/office/drawing/2014/main" id="{61B71C5F-5FF5-4916-AD0F-556BB7F0369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3437A8DC-CD18-4DDC-ABEB-4A931546E38B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E8F4C01E-0978-4552-9841-97F366AA890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9667590F-0CDC-4B03-81B1-07458C70A0F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72D661C1-A29A-4CE8-BBFF-59BD07061B8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7728FCBE-4853-4F27-827F-3B5539AB283C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7A94E1FD-DB62-4912-8393-D9A256695CC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8968FA6A-CCBC-4C95-9033-8D3067E85B3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8600D9AB-5393-46E0-AF92-AD4BC7B43F3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8C3CBE01-09AB-4D1A-BF51-F56B38CFEFAD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39C737F3-7EE9-45C0-B909-4D64E2916DE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C93E9FBB-862D-4FA6-9210-CEA23DB477A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71818C82-1E93-47A5-988D-198917928BC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3750CD1D-98A4-4946-BDD3-FD57F72437EF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5AC852EA-C126-42DB-9F34-EAADF2F473C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16E82FF8-DED2-40E6-B28C-4872C0CACF3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A63B1422-19BB-41BF-BBE8-0053FE576BF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A3A579A-9F83-40BF-A02F-3ED17CEC2AA4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EF814A98-DE1F-43B9-A511-552180D2D64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0BDC3475-A3B9-4998-9B7F-834B9D3E761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397A17F3-E832-4CFB-8396-6E09A77F8B2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0C2F2CE-F0C7-4AF7-BAD6-F9C38E61F6A0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06CF2C86-7D38-4E91-82D3-B23A50D70433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4220698E-0F09-4EE9-B832-EDD677973CE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4882EDBA-4650-4CBF-9BA3-5619B28C5DC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EB24ABD5-5A33-4766-BD3D-F3D4DC6CCFB1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1B2A09A2-2CCE-4F95-94BB-21D69D49E10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7ED204F-F5B7-449A-B642-39884872B08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F3B385D0-4D73-46CD-9AD8-E3EC00ED764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8A6F42E-AADF-41A6-A38E-87D353FB90B7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33ED23F-4F9E-48DA-B080-D8AAB9F1BC86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7485372-81A6-46F5-AC0D-C737CEA1549E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B054974-99FC-41D0-8E7B-BBC9AE71023D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8B1710-0D6F-48A9-B237-10A2E9A96C72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008172C7-53D8-4DC1-831D-8BA2C94B0E07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337F4DDF-A17B-4951-BFDB-94EF8BC90E5B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D85B208-6BE8-4604-ABCE-73B0FDB731DA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1AAC984E-1350-45B3-881D-90A65A52B417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6F1A6624-E1C7-437A-985D-62EDB7EEF63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F40365A6-C0F2-4520-A7DE-7D858CE9B0AF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0810ED6C-1A20-4BF1-A55E-1C129F40B18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9FF9B1D5-BC23-4248-916F-3FE7EFD6DBB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Freeform: Shape 83">
                    <a:extLst>
                      <a:ext uri="{FF2B5EF4-FFF2-40B4-BE49-F238E27FC236}">
                        <a16:creationId xmlns:a16="http://schemas.microsoft.com/office/drawing/2014/main" id="{08632EAC-B48A-4978-AA58-05EEEFD79A1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CA48048D-1063-4E5A-A670-10F5E82EF4F1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79" name="Freeform: Shape 78">
                    <a:extLst>
                      <a:ext uri="{FF2B5EF4-FFF2-40B4-BE49-F238E27FC236}">
                        <a16:creationId xmlns:a16="http://schemas.microsoft.com/office/drawing/2014/main" id="{732B450A-98D5-4789-A102-04B974E4CFD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0" name="Freeform: Shape 79">
                    <a:extLst>
                      <a:ext uri="{FF2B5EF4-FFF2-40B4-BE49-F238E27FC236}">
                        <a16:creationId xmlns:a16="http://schemas.microsoft.com/office/drawing/2014/main" id="{52FE231D-3F3D-4EED-9066-8E798FAEF0E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8904AFE4-9267-4D32-A189-A71DAB8A416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975C5AE4-4F71-423A-95D3-6072D45106B8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76" name="Freeform: Shape 75">
                    <a:extLst>
                      <a:ext uri="{FF2B5EF4-FFF2-40B4-BE49-F238E27FC236}">
                        <a16:creationId xmlns:a16="http://schemas.microsoft.com/office/drawing/2014/main" id="{D58FDB55-EBE4-4CE9-9E1D-CF3CA8AD73F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8E8E6066-2845-464B-9338-2919391AE01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Freeform: Shape 77">
                    <a:extLst>
                      <a:ext uri="{FF2B5EF4-FFF2-40B4-BE49-F238E27FC236}">
                        <a16:creationId xmlns:a16="http://schemas.microsoft.com/office/drawing/2014/main" id="{544B7C3E-E2EA-46A0-8C77-562194FE14D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081CA26-0EE8-43D9-B7C6-EE37EB8199C1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584F9DFC-6B13-4AD4-B206-FCF694AB229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1B37AECD-8B11-4E1E-BE03-8DADA8DBCC6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F86766B9-B294-4F95-AFFD-F84D10F3D52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2D3BDFA7-C225-4D19-B6FB-234DAD25FDA6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83BB57A0-F72B-4BF6-A13B-D2025FFD241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5D7E85F4-40AB-49D4-A0F8-1B9D873FE0D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E83AD3E2-C333-446D-884C-EE7BFE8C5F0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2ED23DC2-579F-4AE2-9111-FF3A7226B665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DD130A5E-D57F-4153-A5D6-A62C6956EA2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4BEBC314-C5EA-478B-BC37-97AA49C47CB1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39B61F3C-D4F7-430B-9AF5-23D7B172048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EC05247F-2868-47C5-B118-BF26D41C5C6A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7CD91644-966A-48E4-A31F-597631A599E7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4CC89A9-BEA2-482F-8E9B-7DC0F9613F85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C796F0E-37ED-4C16-A2E1-2A19353C514C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854932-17D9-4047-9452-A4197E7E117E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04A62145-B310-4DB3-9215-AB23291E8691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42770728-D19E-4D45-800B-8FADFFA14E47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5BCC38C-B6C3-4850-BDA7-D6403925BDA4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DB3827C-0889-4665-920D-8D7E61FE17BD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FC72199A-DFB3-417E-A41B-1A8CD1433483}"/>
              </a:ext>
            </a:extLst>
          </p:cNvPr>
          <p:cNvCxnSpPr>
            <a:cxnSpLocks/>
          </p:cNvCxnSpPr>
          <p:nvPr/>
        </p:nvCxnSpPr>
        <p:spPr>
          <a:xfrm>
            <a:off x="6324759" y="-701887"/>
            <a:ext cx="6237391" cy="7045537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94CD83D3-C0D8-48B5-88E8-BFC4A7A9071E}"/>
              </a:ext>
            </a:extLst>
          </p:cNvPr>
          <p:cNvSpPr txBox="1"/>
          <p:nvPr/>
        </p:nvSpPr>
        <p:spPr>
          <a:xfrm>
            <a:off x="440635" y="1479682"/>
            <a:ext cx="11262577" cy="3368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</a:t>
            </a:r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465AD404-3770-43B5-A394-0BB2362E667D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4DCB4F83-7E9B-4559-A8C0-7C1553287DFD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C093197-888D-4D95-9690-AEC3CC61C658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134EA28C-9991-43BE-8455-E27D63A779F0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26437173-80AC-4B26-9633-4A108A208A58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F28E7078-5E2A-4577-9C76-E3BD66EE7BC2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Sim Font" pitchFamily="50" charset="0"/>
                </a:rPr>
                <a:t>Sample </a:t>
              </a:r>
              <a:r>
                <a:rPr lang="en-US" sz="4800" dirty="0">
                  <a:solidFill>
                    <a:srgbClr val="ED217C"/>
                  </a:solidFill>
                  <a:latin typeface="Sim Font" pitchFamily="50" charset="0"/>
                </a:rPr>
                <a:t>Page 5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D60D93B5-D419-4983-BA34-5293664BFF4A}"/>
              </a:ext>
            </a:extLst>
          </p:cNvPr>
          <p:cNvGrpSpPr/>
          <p:nvPr/>
        </p:nvGrpSpPr>
        <p:grpSpPr>
          <a:xfrm>
            <a:off x="243912" y="5153466"/>
            <a:ext cx="11704177" cy="524016"/>
            <a:chOff x="357889" y="5153466"/>
            <a:chExt cx="11704177" cy="524016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8E12195D-6B3F-45CA-B8E6-EE0D183D4109}"/>
                </a:ext>
              </a:extLst>
            </p:cNvPr>
            <p:cNvGrpSpPr/>
            <p:nvPr/>
          </p:nvGrpSpPr>
          <p:grpSpPr>
            <a:xfrm>
              <a:off x="357889" y="5161629"/>
              <a:ext cx="3988043" cy="507691"/>
              <a:chOff x="1347159" y="5149516"/>
              <a:chExt cx="3988043" cy="507691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35FE930-0695-4559-A696-C0CC62482F70}"/>
                  </a:ext>
                </a:extLst>
              </p:cNvPr>
              <p:cNvSpPr/>
              <p:nvPr/>
            </p:nvSpPr>
            <p:spPr>
              <a:xfrm>
                <a:off x="1347159" y="5149516"/>
                <a:ext cx="3988043" cy="507691"/>
              </a:xfrm>
              <a:custGeom>
                <a:avLst/>
                <a:gdLst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0 w 3115691"/>
                  <a:gd name="connsiteY3" fmla="*/ 830585 h 830585"/>
                  <a:gd name="connsiteX4" fmla="*/ 0 w 3115691"/>
                  <a:gd name="connsiteY4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830585 h 830585"/>
                  <a:gd name="connsiteX5" fmla="*/ 0 w 3115691"/>
                  <a:gd name="connsiteY5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0 h 830585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16042 h 846627"/>
                  <a:gd name="connsiteX3" fmla="*/ 3115691 w 3115691"/>
                  <a:gd name="connsiteY3" fmla="*/ 846627 h 846627"/>
                  <a:gd name="connsiteX4" fmla="*/ 449557 w 3115691"/>
                  <a:gd name="connsiteY4" fmla="*/ 834189 h 846627"/>
                  <a:gd name="connsiteX5" fmla="*/ 0 w 3115691"/>
                  <a:gd name="connsiteY5" fmla="*/ 16042 h 846627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846627 h 846627"/>
                  <a:gd name="connsiteX3" fmla="*/ 449557 w 3115691"/>
                  <a:gd name="connsiteY3" fmla="*/ 834189 h 846627"/>
                  <a:gd name="connsiteX4" fmla="*/ 0 w 3115691"/>
                  <a:gd name="connsiteY4" fmla="*/ 16042 h 846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15691" h="846627">
                    <a:moveTo>
                      <a:pt x="0" y="16042"/>
                    </a:moveTo>
                    <a:lnTo>
                      <a:pt x="2486904" y="0"/>
                    </a:lnTo>
                    <a:lnTo>
                      <a:pt x="3115691" y="846627"/>
                    </a:lnTo>
                    <a:lnTo>
                      <a:pt x="449557" y="834189"/>
                    </a:lnTo>
                    <a:lnTo>
                      <a:pt x="0" y="16042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  <a:effectLst>
                <a:outerShdw blurRad="584200" dist="114300" dir="2700000" algn="tl" rotWithShape="0">
                  <a:prstClr val="black">
                    <a:alpha val="6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EC4C08B-A8AA-4A68-A696-CAC62741A481}"/>
                  </a:ext>
                </a:extLst>
              </p:cNvPr>
              <p:cNvSpPr txBox="1"/>
              <p:nvPr/>
            </p:nvSpPr>
            <p:spPr>
              <a:xfrm>
                <a:off x="1813409" y="5172529"/>
                <a:ext cx="305554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</p:grp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087AD86D-E062-440E-8914-0DE82D50CDB6}"/>
                </a:ext>
              </a:extLst>
            </p:cNvPr>
            <p:cNvGrpSpPr/>
            <p:nvPr/>
          </p:nvGrpSpPr>
          <p:grpSpPr>
            <a:xfrm>
              <a:off x="4215956" y="5153466"/>
              <a:ext cx="3988043" cy="507691"/>
              <a:chOff x="1347159" y="5149516"/>
              <a:chExt cx="3988043" cy="507691"/>
            </a:xfrm>
          </p:grpSpPr>
          <p:sp>
            <p:nvSpPr>
              <p:cNvPr id="164" name="Rectangle 1">
                <a:extLst>
                  <a:ext uri="{FF2B5EF4-FFF2-40B4-BE49-F238E27FC236}">
                    <a16:creationId xmlns:a16="http://schemas.microsoft.com/office/drawing/2014/main" id="{B08F38C5-C040-4D6A-B6BE-AC7BC10BB81B}"/>
                  </a:ext>
                </a:extLst>
              </p:cNvPr>
              <p:cNvSpPr/>
              <p:nvPr/>
            </p:nvSpPr>
            <p:spPr>
              <a:xfrm>
                <a:off x="1347159" y="5149516"/>
                <a:ext cx="3988043" cy="507691"/>
              </a:xfrm>
              <a:custGeom>
                <a:avLst/>
                <a:gdLst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0 w 3115691"/>
                  <a:gd name="connsiteY3" fmla="*/ 830585 h 830585"/>
                  <a:gd name="connsiteX4" fmla="*/ 0 w 3115691"/>
                  <a:gd name="connsiteY4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830585 h 830585"/>
                  <a:gd name="connsiteX5" fmla="*/ 0 w 3115691"/>
                  <a:gd name="connsiteY5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0 h 830585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16042 h 846627"/>
                  <a:gd name="connsiteX3" fmla="*/ 3115691 w 3115691"/>
                  <a:gd name="connsiteY3" fmla="*/ 846627 h 846627"/>
                  <a:gd name="connsiteX4" fmla="*/ 449557 w 3115691"/>
                  <a:gd name="connsiteY4" fmla="*/ 834189 h 846627"/>
                  <a:gd name="connsiteX5" fmla="*/ 0 w 3115691"/>
                  <a:gd name="connsiteY5" fmla="*/ 16042 h 846627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846627 h 846627"/>
                  <a:gd name="connsiteX3" fmla="*/ 449557 w 3115691"/>
                  <a:gd name="connsiteY3" fmla="*/ 834189 h 846627"/>
                  <a:gd name="connsiteX4" fmla="*/ 0 w 3115691"/>
                  <a:gd name="connsiteY4" fmla="*/ 16042 h 846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15691" h="846627">
                    <a:moveTo>
                      <a:pt x="0" y="16042"/>
                    </a:moveTo>
                    <a:lnTo>
                      <a:pt x="2486904" y="0"/>
                    </a:lnTo>
                    <a:lnTo>
                      <a:pt x="3115691" y="846627"/>
                    </a:lnTo>
                    <a:lnTo>
                      <a:pt x="449557" y="834189"/>
                    </a:lnTo>
                    <a:lnTo>
                      <a:pt x="0" y="16042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  <a:effectLst>
                <a:outerShdw blurRad="584200" dist="114300" dir="2700000" algn="tl" rotWithShape="0">
                  <a:prstClr val="black">
                    <a:alpha val="6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B605B3C4-8097-444E-ABE0-CCCFD46BC7AB}"/>
                  </a:ext>
                </a:extLst>
              </p:cNvPr>
              <p:cNvSpPr txBox="1"/>
              <p:nvPr/>
            </p:nvSpPr>
            <p:spPr>
              <a:xfrm>
                <a:off x="1813409" y="5172529"/>
                <a:ext cx="305554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DE4CFE71-9C0F-43A8-9866-5B1BC8382486}"/>
                </a:ext>
              </a:extLst>
            </p:cNvPr>
            <p:cNvGrpSpPr/>
            <p:nvPr/>
          </p:nvGrpSpPr>
          <p:grpSpPr>
            <a:xfrm>
              <a:off x="8074023" y="5169791"/>
              <a:ext cx="3988043" cy="507691"/>
              <a:chOff x="1347159" y="5149516"/>
              <a:chExt cx="3988043" cy="507691"/>
            </a:xfrm>
          </p:grpSpPr>
          <p:sp>
            <p:nvSpPr>
              <p:cNvPr id="167" name="Rectangle 1">
                <a:extLst>
                  <a:ext uri="{FF2B5EF4-FFF2-40B4-BE49-F238E27FC236}">
                    <a16:creationId xmlns:a16="http://schemas.microsoft.com/office/drawing/2014/main" id="{C1D6204D-3761-4378-B896-7A21B5A6393C}"/>
                  </a:ext>
                </a:extLst>
              </p:cNvPr>
              <p:cNvSpPr/>
              <p:nvPr/>
            </p:nvSpPr>
            <p:spPr>
              <a:xfrm>
                <a:off x="1347159" y="5149516"/>
                <a:ext cx="3988043" cy="507691"/>
              </a:xfrm>
              <a:custGeom>
                <a:avLst/>
                <a:gdLst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0 w 3115691"/>
                  <a:gd name="connsiteY3" fmla="*/ 830585 h 830585"/>
                  <a:gd name="connsiteX4" fmla="*/ 0 w 3115691"/>
                  <a:gd name="connsiteY4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830585 h 830585"/>
                  <a:gd name="connsiteX5" fmla="*/ 0 w 3115691"/>
                  <a:gd name="connsiteY5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0 h 830585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16042 h 846627"/>
                  <a:gd name="connsiteX3" fmla="*/ 3115691 w 3115691"/>
                  <a:gd name="connsiteY3" fmla="*/ 846627 h 846627"/>
                  <a:gd name="connsiteX4" fmla="*/ 449557 w 3115691"/>
                  <a:gd name="connsiteY4" fmla="*/ 834189 h 846627"/>
                  <a:gd name="connsiteX5" fmla="*/ 0 w 3115691"/>
                  <a:gd name="connsiteY5" fmla="*/ 16042 h 846627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846627 h 846627"/>
                  <a:gd name="connsiteX3" fmla="*/ 449557 w 3115691"/>
                  <a:gd name="connsiteY3" fmla="*/ 834189 h 846627"/>
                  <a:gd name="connsiteX4" fmla="*/ 0 w 3115691"/>
                  <a:gd name="connsiteY4" fmla="*/ 16042 h 846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15691" h="846627">
                    <a:moveTo>
                      <a:pt x="0" y="16042"/>
                    </a:moveTo>
                    <a:lnTo>
                      <a:pt x="2486904" y="0"/>
                    </a:lnTo>
                    <a:lnTo>
                      <a:pt x="3115691" y="846627"/>
                    </a:lnTo>
                    <a:lnTo>
                      <a:pt x="449557" y="834189"/>
                    </a:lnTo>
                    <a:lnTo>
                      <a:pt x="0" y="16042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  <a:effectLst>
                <a:outerShdw blurRad="584200" dist="114300" dir="2700000" algn="tl" rotWithShape="0">
                  <a:prstClr val="black">
                    <a:alpha val="6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BDA5C0D7-2BED-4534-B724-5F45DA0B6B50}"/>
                  </a:ext>
                </a:extLst>
              </p:cNvPr>
              <p:cNvSpPr txBox="1"/>
              <p:nvPr/>
            </p:nvSpPr>
            <p:spPr>
              <a:xfrm>
                <a:off x="1813409" y="5172529"/>
                <a:ext cx="305554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</p:grp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006C841B-229A-4DA3-AC1E-9B13A3A9ECD1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8248917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2066FCB-F515-4925-AE93-169BBF460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563" y="-294399"/>
            <a:ext cx="11031075" cy="7357727"/>
          </a:xfrm>
          <a:prstGeom prst="rect">
            <a:avLst/>
          </a:prstGeom>
        </p:spPr>
      </p:pic>
      <p:sp>
        <p:nvSpPr>
          <p:cNvPr id="12" name="Rectangle 174">
            <a:extLst>
              <a:ext uri="{FF2B5EF4-FFF2-40B4-BE49-F238E27FC236}">
                <a16:creationId xmlns:a16="http://schemas.microsoft.com/office/drawing/2014/main" id="{318D40D8-D89A-4F6F-A7E0-C320B665C30A}"/>
              </a:ext>
            </a:extLst>
          </p:cNvPr>
          <p:cNvSpPr/>
          <p:nvPr/>
        </p:nvSpPr>
        <p:spPr>
          <a:xfrm rot="13550656">
            <a:off x="-312721" y="6731750"/>
            <a:ext cx="5493098" cy="602254"/>
          </a:xfrm>
          <a:custGeom>
            <a:avLst/>
            <a:gdLst>
              <a:gd name="connsiteX0" fmla="*/ 0 w 5493098"/>
              <a:gd name="connsiteY0" fmla="*/ 0 h 919502"/>
              <a:gd name="connsiteX1" fmla="*/ 5493098 w 5493098"/>
              <a:gd name="connsiteY1" fmla="*/ 0 h 919502"/>
              <a:gd name="connsiteX2" fmla="*/ 5493098 w 5493098"/>
              <a:gd name="connsiteY2" fmla="*/ 919502 h 919502"/>
              <a:gd name="connsiteX3" fmla="*/ 0 w 5493098"/>
              <a:gd name="connsiteY3" fmla="*/ 919502 h 919502"/>
              <a:gd name="connsiteX4" fmla="*/ 0 w 5493098"/>
              <a:gd name="connsiteY4" fmla="*/ 0 h 919502"/>
              <a:gd name="connsiteX0" fmla="*/ 0 w 5493098"/>
              <a:gd name="connsiteY0" fmla="*/ 0 h 921930"/>
              <a:gd name="connsiteX1" fmla="*/ 5493098 w 5493098"/>
              <a:gd name="connsiteY1" fmla="*/ 0 h 921930"/>
              <a:gd name="connsiteX2" fmla="*/ 5493098 w 5493098"/>
              <a:gd name="connsiteY2" fmla="*/ 919502 h 921930"/>
              <a:gd name="connsiteX3" fmla="*/ 4652512 w 5493098"/>
              <a:gd name="connsiteY3" fmla="*/ 921930 h 921930"/>
              <a:gd name="connsiteX4" fmla="*/ 0 w 5493098"/>
              <a:gd name="connsiteY4" fmla="*/ 919502 h 921930"/>
              <a:gd name="connsiteX5" fmla="*/ 0 w 5493098"/>
              <a:gd name="connsiteY5" fmla="*/ 0 h 921930"/>
              <a:gd name="connsiteX0" fmla="*/ 0 w 5493098"/>
              <a:gd name="connsiteY0" fmla="*/ 0 h 921930"/>
              <a:gd name="connsiteX1" fmla="*/ 5493098 w 5493098"/>
              <a:gd name="connsiteY1" fmla="*/ 0 h 921930"/>
              <a:gd name="connsiteX2" fmla="*/ 4652512 w 5493098"/>
              <a:gd name="connsiteY2" fmla="*/ 921930 h 921930"/>
              <a:gd name="connsiteX3" fmla="*/ 0 w 5493098"/>
              <a:gd name="connsiteY3" fmla="*/ 919502 h 921930"/>
              <a:gd name="connsiteX4" fmla="*/ 0 w 5493098"/>
              <a:gd name="connsiteY4" fmla="*/ 0 h 921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3098" h="921930">
                <a:moveTo>
                  <a:pt x="0" y="0"/>
                </a:moveTo>
                <a:lnTo>
                  <a:pt x="5493098" y="0"/>
                </a:lnTo>
                <a:lnTo>
                  <a:pt x="4652512" y="921930"/>
                </a:lnTo>
                <a:lnTo>
                  <a:pt x="0" y="91950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F15DD5-F5E6-4035-84E8-29892C10EC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09E980-095E-4C73-B343-5DFFFB2AD826}"/>
              </a:ext>
            </a:extLst>
          </p:cNvPr>
          <p:cNvCxnSpPr>
            <a:cxnSpLocks/>
          </p:cNvCxnSpPr>
          <p:nvPr/>
        </p:nvCxnSpPr>
        <p:spPr>
          <a:xfrm>
            <a:off x="4278005" y="4791742"/>
            <a:ext cx="4057864" cy="4223671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540C319-4748-4B12-A9CE-3FB581C15233}"/>
              </a:ext>
            </a:extLst>
          </p:cNvPr>
          <p:cNvSpPr/>
          <p:nvPr/>
        </p:nvSpPr>
        <p:spPr>
          <a:xfrm>
            <a:off x="6400800" y="-457200"/>
            <a:ext cx="5791200" cy="8132064"/>
          </a:xfrm>
          <a:prstGeom prst="rect">
            <a:avLst/>
          </a:prstGeom>
          <a:solidFill>
            <a:srgbClr val="262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D53112-45BB-4361-A03F-EE35B73E198B}"/>
              </a:ext>
            </a:extLst>
          </p:cNvPr>
          <p:cNvSpPr/>
          <p:nvPr/>
        </p:nvSpPr>
        <p:spPr>
          <a:xfrm>
            <a:off x="7003498" y="204768"/>
            <a:ext cx="4585803" cy="4647832"/>
          </a:xfrm>
          <a:prstGeom prst="rect">
            <a:avLst/>
          </a:pr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D3E64A-7BD1-4EF9-8487-C4A65B9AA0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99" y="2013147"/>
            <a:ext cx="5034491" cy="283945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8478076-1CB5-4BFD-A739-6B8F4C1A6FCE}"/>
              </a:ext>
            </a:extLst>
          </p:cNvPr>
          <p:cNvCxnSpPr>
            <a:cxnSpLocks/>
          </p:cNvCxnSpPr>
          <p:nvPr/>
        </p:nvCxnSpPr>
        <p:spPr>
          <a:xfrm>
            <a:off x="-3061621" y="-3368602"/>
            <a:ext cx="5089336" cy="5586413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7869F9-A2B5-457D-9A71-5B4FF69A7B4C}"/>
              </a:ext>
            </a:extLst>
          </p:cNvPr>
          <p:cNvGrpSpPr/>
          <p:nvPr/>
        </p:nvGrpSpPr>
        <p:grpSpPr>
          <a:xfrm>
            <a:off x="6151161" y="487504"/>
            <a:ext cx="470532" cy="1078886"/>
            <a:chOff x="6133583" y="487504"/>
            <a:chExt cx="470532" cy="107888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9529777-EDD3-4E09-96AB-DC5F6184FF25}"/>
                </a:ext>
              </a:extLst>
            </p:cNvPr>
            <p:cNvSpPr/>
            <p:nvPr/>
          </p:nvSpPr>
          <p:spPr>
            <a:xfrm rot="21135512">
              <a:off x="6195524" y="487504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0FDCA88-D07D-4EE1-8E65-502264FE58D7}"/>
                </a:ext>
              </a:extLst>
            </p:cNvPr>
            <p:cNvSpPr/>
            <p:nvPr/>
          </p:nvSpPr>
          <p:spPr>
            <a:xfrm rot="21135512">
              <a:off x="6164554" y="747939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A5B5659-A4CC-4DC0-80D7-1A26CD54CB00}"/>
                </a:ext>
              </a:extLst>
            </p:cNvPr>
            <p:cNvSpPr/>
            <p:nvPr/>
          </p:nvSpPr>
          <p:spPr>
            <a:xfrm rot="21135512">
              <a:off x="6133583" y="1017329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D070047-8A7A-4E8F-B571-CDA1A3BF6CDD}"/>
                </a:ext>
              </a:extLst>
            </p:cNvPr>
            <p:cNvSpPr/>
            <p:nvPr/>
          </p:nvSpPr>
          <p:spPr>
            <a:xfrm rot="21135512">
              <a:off x="6133584" y="1277763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8400040-5E69-4A15-A5F3-013C4D4869CC}"/>
              </a:ext>
            </a:extLst>
          </p:cNvPr>
          <p:cNvGrpSpPr/>
          <p:nvPr/>
        </p:nvGrpSpPr>
        <p:grpSpPr>
          <a:xfrm>
            <a:off x="6151161" y="1526815"/>
            <a:ext cx="470532" cy="1078886"/>
            <a:chOff x="6133583" y="487504"/>
            <a:chExt cx="470532" cy="1078886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6ECF500-0FE8-4842-A690-BAFC0582CB24}"/>
                </a:ext>
              </a:extLst>
            </p:cNvPr>
            <p:cNvSpPr/>
            <p:nvPr/>
          </p:nvSpPr>
          <p:spPr>
            <a:xfrm rot="21135512">
              <a:off x="6195524" y="487504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CB3C80E-C78B-40EE-B50B-5D61E0283EE7}"/>
                </a:ext>
              </a:extLst>
            </p:cNvPr>
            <p:cNvSpPr/>
            <p:nvPr/>
          </p:nvSpPr>
          <p:spPr>
            <a:xfrm rot="21135512">
              <a:off x="6164554" y="747939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A1361C3-ED4C-4473-AEBB-D7A51FACC7BC}"/>
                </a:ext>
              </a:extLst>
            </p:cNvPr>
            <p:cNvSpPr/>
            <p:nvPr/>
          </p:nvSpPr>
          <p:spPr>
            <a:xfrm rot="21135512">
              <a:off x="6133583" y="1017329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805A8EA-E17F-41D4-B03B-08968B111A61}"/>
                </a:ext>
              </a:extLst>
            </p:cNvPr>
            <p:cNvSpPr/>
            <p:nvPr/>
          </p:nvSpPr>
          <p:spPr>
            <a:xfrm rot="21135512">
              <a:off x="6133584" y="1277763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AE1CAFB-7121-4EF8-A81F-A2B7ECE208DD}"/>
              </a:ext>
            </a:extLst>
          </p:cNvPr>
          <p:cNvGrpSpPr/>
          <p:nvPr/>
        </p:nvGrpSpPr>
        <p:grpSpPr>
          <a:xfrm>
            <a:off x="7152963" y="437628"/>
            <a:ext cx="3091695" cy="341037"/>
            <a:chOff x="7241969" y="437628"/>
            <a:chExt cx="3091695" cy="341037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9F832C1C-473E-414C-80CE-E654C89109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C38F361-20DD-4672-B736-5951B1A40694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Your Email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6AAAD12-B00F-4F7A-AD4F-CFAEF6FC3659}"/>
              </a:ext>
            </a:extLst>
          </p:cNvPr>
          <p:cNvGrpSpPr/>
          <p:nvPr/>
        </p:nvGrpSpPr>
        <p:grpSpPr>
          <a:xfrm>
            <a:off x="7152963" y="958788"/>
            <a:ext cx="3091695" cy="341037"/>
            <a:chOff x="7241969" y="437628"/>
            <a:chExt cx="3091695" cy="341037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B1FDC35B-8CB4-4807-A766-4BED58940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1DD71A5-D5F2-4272-B2C7-867D69DA59E8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Your Location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F9888FD-67C0-40BA-AB6A-B153DD44D166}"/>
              </a:ext>
            </a:extLst>
          </p:cNvPr>
          <p:cNvGrpSpPr/>
          <p:nvPr/>
        </p:nvGrpSpPr>
        <p:grpSpPr>
          <a:xfrm>
            <a:off x="7152963" y="1479948"/>
            <a:ext cx="4270715" cy="539850"/>
            <a:chOff x="7241969" y="437628"/>
            <a:chExt cx="4270715" cy="539850"/>
          </a:xfrm>
        </p:grpSpPr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E297A69A-6801-405A-84DC-01B467E874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D96732D-6282-4B42-8944-61339CA57CB4}"/>
                </a:ext>
              </a:extLst>
            </p:cNvPr>
            <p:cNvSpPr txBox="1"/>
            <p:nvPr/>
          </p:nvSpPr>
          <p:spPr>
            <a:xfrm>
              <a:off x="7622361" y="454258"/>
              <a:ext cx="389032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Not sure you want to give this out (delete as needed)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C28835B-9B61-4895-8675-98D357787A81}"/>
              </a:ext>
            </a:extLst>
          </p:cNvPr>
          <p:cNvGrpSpPr/>
          <p:nvPr/>
        </p:nvGrpSpPr>
        <p:grpSpPr>
          <a:xfrm>
            <a:off x="7152963" y="2001108"/>
            <a:ext cx="3091695" cy="341037"/>
            <a:chOff x="7241969" y="437628"/>
            <a:chExt cx="3091695" cy="341037"/>
          </a:xfrm>
        </p:grpSpPr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1C051B27-2642-4A41-91BB-AD2F7A639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17A8B98-86FA-44B3-B291-B4DE3C105A63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Facebook link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965FB287-37D0-46A8-BD6E-69AA22BA4905}"/>
              </a:ext>
            </a:extLst>
          </p:cNvPr>
          <p:cNvGrpSpPr/>
          <p:nvPr/>
        </p:nvGrpSpPr>
        <p:grpSpPr>
          <a:xfrm>
            <a:off x="7152963" y="2522268"/>
            <a:ext cx="3091695" cy="341037"/>
            <a:chOff x="7241969" y="437628"/>
            <a:chExt cx="3091695" cy="341037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B604BC90-F036-4F08-A1D9-D76E3C892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A8D5C4D-61B4-4253-8D35-44A5BFE8AC21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Insta Link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46A9BE3-10CB-4264-B2FC-70D3F0D41AA4}"/>
              </a:ext>
            </a:extLst>
          </p:cNvPr>
          <p:cNvGrpSpPr/>
          <p:nvPr/>
        </p:nvGrpSpPr>
        <p:grpSpPr>
          <a:xfrm>
            <a:off x="7152963" y="3043428"/>
            <a:ext cx="3091695" cy="341037"/>
            <a:chOff x="7241969" y="437628"/>
            <a:chExt cx="3091695" cy="341037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BBD063-CE98-4308-B93B-8064280E9EF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F5A93247-F25D-46CD-95CB-152771018065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Twitter Link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3CABAA5-AC75-40C0-93C2-29880AB50317}"/>
              </a:ext>
            </a:extLst>
          </p:cNvPr>
          <p:cNvGrpSpPr/>
          <p:nvPr/>
        </p:nvGrpSpPr>
        <p:grpSpPr>
          <a:xfrm>
            <a:off x="7152963" y="3564586"/>
            <a:ext cx="3091695" cy="341037"/>
            <a:chOff x="7241969" y="437628"/>
            <a:chExt cx="3091695" cy="341037"/>
          </a:xfrm>
        </p:grpSpPr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035E261C-7CAE-4B87-A16A-243BDDA17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161BB8B-F4A8-494E-AA25-7562EB15609E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YouTube Link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BBEBACBF-2915-42B3-A3A5-FB57D8569BAB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2375032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1233" y="2406231"/>
            <a:ext cx="8424672" cy="1325563"/>
          </a:xfrm>
        </p:spPr>
        <p:txBody>
          <a:bodyPr>
            <a:normAutofit/>
          </a:bodyPr>
          <a:lstStyle/>
          <a:p>
            <a:r>
              <a:rPr lang="en-US" sz="5400" dirty="0"/>
              <a:t>Why?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39057327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100" y="238764"/>
            <a:ext cx="8424672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Why?</a:t>
            </a:r>
            <a:endParaRPr lang="en-GB" sz="3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FECA02-4459-8B42-956F-3F404D0DAC16}"/>
              </a:ext>
            </a:extLst>
          </p:cNvPr>
          <p:cNvSpPr txBox="1">
            <a:spLocks/>
          </p:cNvSpPr>
          <p:nvPr/>
        </p:nvSpPr>
        <p:spPr>
          <a:xfrm>
            <a:off x="778933" y="4274692"/>
            <a:ext cx="11022996" cy="8661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Reuse SPFx++ in many M365 products</a:t>
            </a:r>
            <a:endParaRPr lang="en-US" sz="5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4A9F616-EBEF-0B4D-8BF3-761266A2B800}"/>
              </a:ext>
            </a:extLst>
          </p:cNvPr>
          <p:cNvSpPr txBox="1">
            <a:spLocks/>
          </p:cNvSpPr>
          <p:nvPr/>
        </p:nvSpPr>
        <p:spPr>
          <a:xfrm>
            <a:off x="778933" y="1403697"/>
            <a:ext cx="9837884" cy="8661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Standardized authentication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7AF36DA-85B8-BD4D-864E-7013D6CDFC7C}"/>
              </a:ext>
            </a:extLst>
          </p:cNvPr>
          <p:cNvSpPr txBox="1">
            <a:spLocks/>
          </p:cNvSpPr>
          <p:nvPr/>
        </p:nvSpPr>
        <p:spPr>
          <a:xfrm>
            <a:off x="778933" y="2360695"/>
            <a:ext cx="9837884" cy="8661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Standardized API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087E1AF-6291-5848-B19C-0039DA45795E}"/>
              </a:ext>
            </a:extLst>
          </p:cNvPr>
          <p:cNvSpPr txBox="1">
            <a:spLocks/>
          </p:cNvSpPr>
          <p:nvPr/>
        </p:nvSpPr>
        <p:spPr>
          <a:xfrm>
            <a:off x="778933" y="3369027"/>
            <a:ext cx="9837884" cy="7635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SPFx is easy</a:t>
            </a:r>
          </a:p>
        </p:txBody>
      </p:sp>
    </p:spTree>
    <p:extLst>
      <p:ext uri="{BB962C8B-B14F-4D97-AF65-F5344CB8AC3E}">
        <p14:creationId xmlns:p14="http://schemas.microsoft.com/office/powerpoint/2010/main" val="9721461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mph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4" grpId="2"/>
      <p:bldP spid="5" grpId="0"/>
      <p:bldP spid="5" grpId="1"/>
      <p:bldP spid="5" grpId="2"/>
      <p:bldP spid="6" grpId="0"/>
      <p:bldP spid="6" grpId="1"/>
      <p:bldP spid="6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4936" y="2669413"/>
            <a:ext cx="10515600" cy="1325563"/>
          </a:xfrm>
        </p:spPr>
        <p:txBody>
          <a:bodyPr/>
          <a:lstStyle/>
          <a:p>
            <a:r>
              <a:rPr lang="en-US" dirty="0"/>
              <a:t>What is Microsoft Graph?</a:t>
            </a:r>
            <a:br>
              <a:rPr lang="en-US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90302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603" y="298747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What is Microsoft Graph?</a:t>
            </a:r>
            <a:endParaRPr lang="en-GB" sz="3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05FC17F-A992-4440-A450-BE5A4A069F17}"/>
              </a:ext>
            </a:extLst>
          </p:cNvPr>
          <p:cNvSpPr txBox="1">
            <a:spLocks/>
          </p:cNvSpPr>
          <p:nvPr/>
        </p:nvSpPr>
        <p:spPr>
          <a:xfrm>
            <a:off x="3831338" y="24492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/>
              <a:t>Gateway</a:t>
            </a:r>
            <a:endParaRPr lang="en-GB" sz="7200" dirty="0"/>
          </a:p>
        </p:txBody>
      </p:sp>
    </p:spTree>
    <p:extLst>
      <p:ext uri="{BB962C8B-B14F-4D97-AF65-F5344CB8AC3E}">
        <p14:creationId xmlns:p14="http://schemas.microsoft.com/office/powerpoint/2010/main" val="36874381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9C0A56A-710F-D740-A248-7844E997818C}"/>
              </a:ext>
            </a:extLst>
          </p:cNvPr>
          <p:cNvSpPr/>
          <p:nvPr/>
        </p:nvSpPr>
        <p:spPr>
          <a:xfrm>
            <a:off x="6439185" y="4633557"/>
            <a:ext cx="503993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ysClr val="windowText" lastClr="0000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3DF0FD3-7972-A54D-954D-AA9CD6B32420}"/>
              </a:ext>
            </a:extLst>
          </p:cNvPr>
          <p:cNvSpPr/>
          <p:nvPr/>
        </p:nvSpPr>
        <p:spPr>
          <a:xfrm>
            <a:off x="3576033" y="4613808"/>
            <a:ext cx="268095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ysClr val="windowText" lastClr="00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C7B603-FC16-844E-9F77-5791ED298106}"/>
              </a:ext>
            </a:extLst>
          </p:cNvPr>
          <p:cNvSpPr/>
          <p:nvPr/>
        </p:nvSpPr>
        <p:spPr>
          <a:xfrm>
            <a:off x="757707" y="4624589"/>
            <a:ext cx="2680952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ysClr val="windowText" lastClr="00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A520E12-7E74-8946-B347-588290F3BC16}"/>
              </a:ext>
            </a:extLst>
          </p:cNvPr>
          <p:cNvSpPr/>
          <p:nvPr/>
        </p:nvSpPr>
        <p:spPr>
          <a:xfrm>
            <a:off x="757708" y="2634837"/>
            <a:ext cx="10676586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https://graph.microsoft.com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D79EF3-DF12-D744-8FD0-FFF658E8737B}"/>
              </a:ext>
            </a:extLst>
          </p:cNvPr>
          <p:cNvSpPr/>
          <p:nvPr/>
        </p:nvSpPr>
        <p:spPr>
          <a:xfrm>
            <a:off x="757708" y="4624589"/>
            <a:ext cx="2680952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Office 365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AE1D46-6880-7742-ADA0-233D5684A058}"/>
              </a:ext>
            </a:extLst>
          </p:cNvPr>
          <p:cNvSpPr/>
          <p:nvPr/>
        </p:nvSpPr>
        <p:spPr>
          <a:xfrm>
            <a:off x="3576033" y="4624589"/>
            <a:ext cx="268095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Windows 10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407FB6-290E-AB4B-AA10-9BB5535F42FB}"/>
              </a:ext>
            </a:extLst>
          </p:cNvPr>
          <p:cNvSpPr/>
          <p:nvPr/>
        </p:nvSpPr>
        <p:spPr>
          <a:xfrm>
            <a:off x="6430217" y="4624589"/>
            <a:ext cx="503993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Enterprise Mobility + Security </a:t>
            </a:r>
          </a:p>
        </p:txBody>
      </p:sp>
      <p:pic>
        <p:nvPicPr>
          <p:cNvPr id="14" name="Graphic 13" descr="User">
            <a:extLst>
              <a:ext uri="{FF2B5EF4-FFF2-40B4-BE49-F238E27FC236}">
                <a16:creationId xmlns:a16="http://schemas.microsoft.com/office/drawing/2014/main" id="{24B9A0AB-8469-8143-90F0-C4511FA27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8643" y="-169371"/>
            <a:ext cx="1814714" cy="1814714"/>
          </a:xfrm>
          <a:prstGeom prst="rect">
            <a:avLst/>
          </a:prstGeom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5C11D6F3-A40C-BC4A-935F-191DDCE2C54B}"/>
              </a:ext>
            </a:extLst>
          </p:cNvPr>
          <p:cNvSpPr/>
          <p:nvPr/>
        </p:nvSpPr>
        <p:spPr>
          <a:xfrm>
            <a:off x="5793346" y="1491970"/>
            <a:ext cx="605307" cy="1045201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FAB4B4C-CE97-4F49-82DA-8879ED06DF1E}"/>
              </a:ext>
            </a:extLst>
          </p:cNvPr>
          <p:cNvSpPr/>
          <p:nvPr/>
        </p:nvSpPr>
        <p:spPr>
          <a:xfrm>
            <a:off x="5115931" y="3732761"/>
            <a:ext cx="605307" cy="850992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Graphic 17" descr="Smart Phone">
            <a:extLst>
              <a:ext uri="{FF2B5EF4-FFF2-40B4-BE49-F238E27FC236}">
                <a16:creationId xmlns:a16="http://schemas.microsoft.com/office/drawing/2014/main" id="{03668DCC-E588-C64C-B51A-572350BCB1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56046" y="426778"/>
            <a:ext cx="1065192" cy="1065192"/>
          </a:xfrm>
          <a:prstGeom prst="rect">
            <a:avLst/>
          </a:prstGeom>
        </p:spPr>
      </p:pic>
      <p:sp>
        <p:nvSpPr>
          <p:cNvPr id="13" name="Down Arrow 12">
            <a:extLst>
              <a:ext uri="{FF2B5EF4-FFF2-40B4-BE49-F238E27FC236}">
                <a16:creationId xmlns:a16="http://schemas.microsoft.com/office/drawing/2014/main" id="{9D59BCEE-266C-0948-87D3-D5E56749072F}"/>
              </a:ext>
            </a:extLst>
          </p:cNvPr>
          <p:cNvSpPr/>
          <p:nvPr/>
        </p:nvSpPr>
        <p:spPr>
          <a:xfrm>
            <a:off x="8309018" y="3753179"/>
            <a:ext cx="605307" cy="850992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42148939-EED8-C044-B0C7-85CB89A2CF86}"/>
              </a:ext>
            </a:extLst>
          </p:cNvPr>
          <p:cNvSpPr/>
          <p:nvPr/>
        </p:nvSpPr>
        <p:spPr>
          <a:xfrm>
            <a:off x="1795530" y="3728903"/>
            <a:ext cx="605307" cy="850992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Graphic 2" descr="Laptop">
            <a:extLst>
              <a:ext uri="{FF2B5EF4-FFF2-40B4-BE49-F238E27FC236}">
                <a16:creationId xmlns:a16="http://schemas.microsoft.com/office/drawing/2014/main" id="{CB1FDD69-6C0C-7745-999E-21DE80A5EC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438660" y="323543"/>
            <a:ext cx="1372235" cy="137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2111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5" grpId="0" animBg="1"/>
      <p:bldP spid="16" grpId="0" animBg="1"/>
      <p:bldP spid="13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520E12-7E74-8946-B347-588290F3BC16}"/>
              </a:ext>
            </a:extLst>
          </p:cNvPr>
          <p:cNvSpPr/>
          <p:nvPr/>
        </p:nvSpPr>
        <p:spPr>
          <a:xfrm>
            <a:off x="757707" y="2088119"/>
            <a:ext cx="10676586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https://graph.microsoft.com/v1.0/users</a:t>
            </a:r>
          </a:p>
        </p:txBody>
      </p:sp>
      <p:pic>
        <p:nvPicPr>
          <p:cNvPr id="14" name="Graphic 13" descr="User">
            <a:extLst>
              <a:ext uri="{FF2B5EF4-FFF2-40B4-BE49-F238E27FC236}">
                <a16:creationId xmlns:a16="http://schemas.microsoft.com/office/drawing/2014/main" id="{24B9A0AB-8469-8143-90F0-C4511FA27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8643" y="-169371"/>
            <a:ext cx="1814714" cy="1814714"/>
          </a:xfrm>
          <a:prstGeom prst="rect">
            <a:avLst/>
          </a:prstGeom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5C11D6F3-A40C-BC4A-935F-191DDCE2C54B}"/>
              </a:ext>
            </a:extLst>
          </p:cNvPr>
          <p:cNvSpPr/>
          <p:nvPr/>
        </p:nvSpPr>
        <p:spPr>
          <a:xfrm>
            <a:off x="5793346" y="1491971"/>
            <a:ext cx="605307" cy="536854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FAB4B4C-CE97-4F49-82DA-8879ED06DF1E}"/>
              </a:ext>
            </a:extLst>
          </p:cNvPr>
          <p:cNvSpPr/>
          <p:nvPr/>
        </p:nvSpPr>
        <p:spPr>
          <a:xfrm rot="18926523">
            <a:off x="8187020" y="3148546"/>
            <a:ext cx="668172" cy="660093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Graphic 17" descr="Smart Phone">
            <a:extLst>
              <a:ext uri="{FF2B5EF4-FFF2-40B4-BE49-F238E27FC236}">
                <a16:creationId xmlns:a16="http://schemas.microsoft.com/office/drawing/2014/main" id="{03668DCC-E588-C64C-B51A-572350BCB1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56046" y="426778"/>
            <a:ext cx="1065192" cy="106519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4B0990-2C3B-0B41-B6BB-1DA97D37870B}"/>
              </a:ext>
            </a:extLst>
          </p:cNvPr>
          <p:cNvSpPr/>
          <p:nvPr/>
        </p:nvSpPr>
        <p:spPr>
          <a:xfrm>
            <a:off x="834109" y="3787715"/>
            <a:ext cx="2680952" cy="10813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Office 365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AB6E85-C1B7-A848-BCDE-AAFBC1D2153B}"/>
              </a:ext>
            </a:extLst>
          </p:cNvPr>
          <p:cNvSpPr/>
          <p:nvPr/>
        </p:nvSpPr>
        <p:spPr>
          <a:xfrm>
            <a:off x="3652434" y="3771143"/>
            <a:ext cx="268095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Windows 10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E9210C-9A01-704F-BFAC-EE795E0B8EB8}"/>
              </a:ext>
            </a:extLst>
          </p:cNvPr>
          <p:cNvSpPr/>
          <p:nvPr/>
        </p:nvSpPr>
        <p:spPr>
          <a:xfrm>
            <a:off x="6470760" y="3771143"/>
            <a:ext cx="503993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Enterprise Mobility + Security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23EF7BA-ACD8-B948-9B14-E1D14147A3D2}"/>
              </a:ext>
            </a:extLst>
          </p:cNvPr>
          <p:cNvSpPr/>
          <p:nvPr/>
        </p:nvSpPr>
        <p:spPr>
          <a:xfrm>
            <a:off x="7364500" y="5434450"/>
            <a:ext cx="2680952" cy="10813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Azure AD API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E4F8F15F-F00A-5E48-9D4F-E430B785BA20}"/>
              </a:ext>
            </a:extLst>
          </p:cNvPr>
          <p:cNvSpPr/>
          <p:nvPr/>
        </p:nvSpPr>
        <p:spPr>
          <a:xfrm>
            <a:off x="8521106" y="4974382"/>
            <a:ext cx="668172" cy="660093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286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animClr clrSpc="rgb" dir="cw">
                                      <p:cBhvr>
                                        <p:cTn id="13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set>
                                      <p:cBhvr>
                                        <p:cTn id="14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set>
                                      <p:cBhvr>
                                        <p:cTn id="23" dur="50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animClr clrSpc="rgb" dir="cw">
                                      <p:cBhvr>
                                        <p:cTn id="33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set>
                                      <p:cBhvr>
                                        <p:cTn id="34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16" grpId="1" animBg="1"/>
      <p:bldP spid="20" grpId="0" animBg="1"/>
      <p:bldP spid="21" grpId="0" animBg="1"/>
      <p:bldP spid="21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EE8E2E8F1342489FBD8123DFB35B6E" ma:contentTypeVersion="7" ma:contentTypeDescription="Create a new document." ma:contentTypeScope="" ma:versionID="19b3e445196219bba464dae31d9b7b96">
  <xsd:schema xmlns:xsd="http://www.w3.org/2001/XMLSchema" xmlns:xs="http://www.w3.org/2001/XMLSchema" xmlns:p="http://schemas.microsoft.com/office/2006/metadata/properties" xmlns:ns2="c5ef1229-4f6c-4b18-bd04-912bfa8e9778" targetNamespace="http://schemas.microsoft.com/office/2006/metadata/properties" ma:root="true" ma:fieldsID="3313bafa7946dd63000476391fda530c" ns2:_="">
    <xsd:import namespace="c5ef1229-4f6c-4b18-bd04-912bfa8e977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ef1229-4f6c-4b18-bd04-912bfa8e97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787966C-66DB-4D22-9515-27FFE256C2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ef1229-4f6c-4b18-bd04-912bfa8e97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D512A0F-4AF1-4EF0-9FF9-12F3FAE4E9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9B4B994-B214-404B-B601-B6DA36D743AB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562</TotalTime>
  <Words>1402</Words>
  <Application>Microsoft Macintosh PowerPoint</Application>
  <PresentationFormat>Widescreen</PresentationFormat>
  <Paragraphs>278</Paragraphs>
  <Slides>35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Calibri</vt:lpstr>
      <vt:lpstr>Calibri Light</vt:lpstr>
      <vt:lpstr>Helvetica LT Std Light</vt:lpstr>
      <vt:lpstr>Helvetica Rounded</vt:lpstr>
      <vt:lpstr>Sim Font</vt:lpstr>
      <vt:lpstr>Office Theme</vt:lpstr>
      <vt:lpstr>PowerPoint Presentation</vt:lpstr>
      <vt:lpstr>PowerPoint Presentation</vt:lpstr>
      <vt:lpstr>PowerPoint Presentation</vt:lpstr>
      <vt:lpstr>Why?</vt:lpstr>
      <vt:lpstr>Why?</vt:lpstr>
      <vt:lpstr>What is Microsoft Graph? </vt:lpstr>
      <vt:lpstr>What is Microsoft Graph?</vt:lpstr>
      <vt:lpstr>PowerPoint Presentation</vt:lpstr>
      <vt:lpstr>PowerPoint Presentation</vt:lpstr>
      <vt:lpstr>PowerPoint Presentation</vt:lpstr>
      <vt:lpstr>What is the SharePoint Framework? </vt:lpstr>
      <vt:lpstr>What is the SharePoint Framework? </vt:lpstr>
      <vt:lpstr>PowerPoint Presentation</vt:lpstr>
      <vt:lpstr>PowerPoint Presentation</vt:lpstr>
      <vt:lpstr>HttpGraphClient</vt:lpstr>
      <vt:lpstr>HttpGraphClient</vt:lpstr>
      <vt:lpstr>Isolated permissions</vt:lpstr>
      <vt:lpstr>PowerPoint Presentation</vt:lpstr>
      <vt:lpstr>PowerPoint Presentation</vt:lpstr>
      <vt:lpstr>Alternatives</vt:lpstr>
      <vt:lpstr>HttpsAadClient Microsoft Graph JavaScript SDK Microsoft Graph components PnPJS MSAL, ADALjs,  Implement it yourself</vt:lpstr>
      <vt:lpstr>https://developer.microsoft.com/en-us/graph  https://docs.microsoft.com/en-us/sharepoint/dev/spfx/use-aad-tutorial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Beard</dc:creator>
  <cp:lastModifiedBy>Microsoft Office User</cp:lastModifiedBy>
  <cp:revision>94</cp:revision>
  <dcterms:created xsi:type="dcterms:W3CDTF">2020-02-12T10:59:39Z</dcterms:created>
  <dcterms:modified xsi:type="dcterms:W3CDTF">2020-02-25T14:51:09Z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0x010100F2EE8E2E8F1342489FBD8123DFB35B6E</vt:lpwstr>
  </property>
</Properties>
</file>

<file path=docProps/thumbnail.jpeg>
</file>